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3" r:id="rId4"/>
    <p:sldId id="258" r:id="rId5"/>
    <p:sldId id="259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98032C-3683-4858-BE6B-61FC7D9C04F6}" v="864" dt="2025-01-17T09:53:47.846"/>
    <p1510:client id="{43DB4913-4402-42CE-B614-CFFCF5B7CA10}" v="749" dt="2025-01-17T09:30:37.605"/>
    <p1510:client id="{56D63267-19B7-4910-BD58-7D049E7BD87E}" v="220" dt="2025-01-17T09:56:55.031"/>
    <p1510:client id="{5E3A8E23-C974-44A9-9BC9-9AED56AEC389}" v="743" dt="2025-01-17T09:56:52.972"/>
    <p1510:client id="{80A14FB7-8E03-46D2-AF5D-695B30E42036}" v="132" dt="2025-01-17T09:57:09.360"/>
    <p1510:client id="{C28BC756-A06B-49E1-9F83-52669CF93833}" v="351" dt="2025-01-17T09:51:47.283"/>
    <p1510:client id="{ECE8805E-A791-4D8D-8E1D-4A660668BE53}" v="1047" dt="2025-01-17T10:00:43.8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æstebruger" providerId="Windows Live" clId="Web-{56D63267-19B7-4910-BD58-7D049E7BD87E}"/>
    <pc:docChg chg="addSld delSld modSld">
      <pc:chgData name="Gæstebruger" userId="" providerId="Windows Live" clId="Web-{56D63267-19B7-4910-BD58-7D049E7BD87E}" dt="2025-01-17T09:56:53.250" v="226"/>
      <pc:docMkLst>
        <pc:docMk/>
      </pc:docMkLst>
      <pc:sldChg chg="modSp">
        <pc:chgData name="Gæstebruger" userId="" providerId="Windows Live" clId="Web-{56D63267-19B7-4910-BD58-7D049E7BD87E}" dt="2025-01-17T08:05:39.427" v="14" actId="20577"/>
        <pc:sldMkLst>
          <pc:docMk/>
          <pc:sldMk cId="356001658" sldId="257"/>
        </pc:sldMkLst>
        <pc:spChg chg="mod">
          <ac:chgData name="Gæstebruger" userId="" providerId="Windows Live" clId="Web-{56D63267-19B7-4910-BD58-7D049E7BD87E}" dt="2025-01-17T08:05:39.427" v="14" actId="20577"/>
          <ac:spMkLst>
            <pc:docMk/>
            <pc:sldMk cId="356001658" sldId="257"/>
            <ac:spMk id="2" creationId="{A026D362-1CA5-C037-1E88-000DB28F9077}"/>
          </ac:spMkLst>
        </pc:spChg>
      </pc:sldChg>
      <pc:sldChg chg="modSp">
        <pc:chgData name="Gæstebruger" userId="" providerId="Windows Live" clId="Web-{56D63267-19B7-4910-BD58-7D049E7BD87E}" dt="2025-01-17T08:13:05.250" v="73" actId="20577"/>
        <pc:sldMkLst>
          <pc:docMk/>
          <pc:sldMk cId="3703815051" sldId="258"/>
        </pc:sldMkLst>
        <pc:spChg chg="mod">
          <ac:chgData name="Gæstebruger" userId="" providerId="Windows Live" clId="Web-{56D63267-19B7-4910-BD58-7D049E7BD87E}" dt="2025-01-17T08:13:05.250" v="73" actId="20577"/>
          <ac:spMkLst>
            <pc:docMk/>
            <pc:sldMk cId="3703815051" sldId="258"/>
            <ac:spMk id="3" creationId="{DCD15269-A11E-AFB3-D400-39DB6F97E4D2}"/>
          </ac:spMkLst>
        </pc:spChg>
      </pc:sldChg>
      <pc:sldChg chg="addSp delSp modSp mod setBg">
        <pc:chgData name="Gæstebruger" userId="" providerId="Windows Live" clId="Web-{56D63267-19B7-4910-BD58-7D049E7BD87E}" dt="2025-01-17T09:56:46.375" v="221" actId="20577"/>
        <pc:sldMkLst>
          <pc:docMk/>
          <pc:sldMk cId="507112747" sldId="262"/>
        </pc:sldMkLst>
        <pc:spChg chg="mo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2" creationId="{D9908000-9050-2BC7-91A5-1BA8991BA01C}"/>
          </ac:spMkLst>
        </pc:spChg>
        <pc:spChg chg="del mo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3" creationId="{334D56A2-CEFA-82B6-E79E-38CB2B295866}"/>
          </ac:spMkLst>
        </pc:spChg>
        <pc:spChg chg="ad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9" creationId="{BACC6370-2D7E-4714-9D71-7542949D7D5D}"/>
          </ac:spMkLst>
        </pc:spChg>
        <pc:spChg chg="ad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11" creationId="{F68B3F68-107C-434F-AA38-110D5EA91B85}"/>
          </ac:spMkLst>
        </pc:spChg>
        <pc:spChg chg="ad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13" creationId="{AAD0DBB9-1A4B-4391-81D4-CB19F9AB918A}"/>
          </ac:spMkLst>
        </pc:spChg>
        <pc:spChg chg="add">
          <ac:chgData name="Gæstebruger" userId="" providerId="Windows Live" clId="Web-{56D63267-19B7-4910-BD58-7D049E7BD87E}" dt="2025-01-17T08:48:44.945" v="108"/>
          <ac:spMkLst>
            <pc:docMk/>
            <pc:sldMk cId="507112747" sldId="262"/>
            <ac:spMk id="15" creationId="{063BBA22-50EA-4C4D-BE05-F1CE4E63AA56}"/>
          </ac:spMkLst>
        </pc:spChg>
        <pc:spChg chg="mod">
          <ac:chgData name="Gæstebruger" userId="" providerId="Windows Live" clId="Web-{56D63267-19B7-4910-BD58-7D049E7BD87E}" dt="2025-01-17T08:59:06.132" v="183" actId="20577"/>
          <ac:spMkLst>
            <pc:docMk/>
            <pc:sldMk cId="507112747" sldId="262"/>
            <ac:spMk id="60" creationId="{5FA44794-DBB6-46A6-7577-8EA398E7AC67}"/>
          </ac:spMkLst>
        </pc:spChg>
        <pc:spChg chg="add del mod">
          <ac:chgData name="Gæstebruger" userId="" providerId="Windows Live" clId="Web-{56D63267-19B7-4910-BD58-7D049E7BD87E}" dt="2025-01-17T08:58:21.787" v="125"/>
          <ac:spMkLst>
            <pc:docMk/>
            <pc:sldMk cId="507112747" sldId="262"/>
            <ac:spMk id="79" creationId="{5BE5F2B2-FBBF-EDBF-332F-2639991A8E0E}"/>
          </ac:spMkLst>
        </pc:spChg>
        <pc:graphicFrameChg chg="add modGraphic">
          <ac:chgData name="Gæstebruger" userId="" providerId="Windows Live" clId="Web-{56D63267-19B7-4910-BD58-7D049E7BD87E}" dt="2025-01-17T08:50:30.494" v="111"/>
          <ac:graphicFrameMkLst>
            <pc:docMk/>
            <pc:sldMk cId="507112747" sldId="262"/>
            <ac:graphicFrameMk id="5" creationId="{24D3A87D-567B-FF08-C2F9-C8E1103F5CB1}"/>
          </ac:graphicFrameMkLst>
        </pc:graphicFrameChg>
        <pc:graphicFrameChg chg="modGraphic">
          <ac:chgData name="Gæstebruger" userId="" providerId="Windows Live" clId="Web-{56D63267-19B7-4910-BD58-7D049E7BD87E}" dt="2025-01-17T09:56:46.375" v="221" actId="20577"/>
          <ac:graphicFrameMkLst>
            <pc:docMk/>
            <pc:sldMk cId="507112747" sldId="262"/>
            <ac:graphicFrameMk id="93" creationId="{404A8B9F-E8AE-C34E-1D79-A7C0F20CA294}"/>
          </ac:graphicFrameMkLst>
        </pc:graphicFrameChg>
      </pc:sldChg>
      <pc:sldChg chg="addSp delSp modSp mod setBg modNotes">
        <pc:chgData name="Gæstebruger" userId="" providerId="Windows Live" clId="Web-{56D63267-19B7-4910-BD58-7D049E7BD87E}" dt="2025-01-17T09:56:53.250" v="226"/>
        <pc:sldMkLst>
          <pc:docMk/>
          <pc:sldMk cId="4248936188" sldId="263"/>
        </pc:sldMkLst>
        <pc:spChg chg="mo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2" creationId="{3A7228E6-CFFE-AE9C-6B31-38B1BE65F4AD}"/>
          </ac:spMkLst>
        </pc:spChg>
        <pc:spChg chg="add del mo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3" creationId="{7DF3A085-0F7B-67FD-93DB-5469A1265438}"/>
          </ac:spMkLst>
        </pc:spChg>
        <pc:spChg chg="ad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16" creationId="{398F3DEE-0E56-499F-AFAE-C2DA7C2C815B}"/>
          </ac:spMkLst>
        </pc:spChg>
        <pc:spChg chg="ad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18" creationId="{E85CCF60-79A2-440A-86A2-1A64A59F7B5C}"/>
          </ac:spMkLst>
        </pc:spChg>
        <pc:spChg chg="ad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20" creationId="{3F2162BA-EECD-43E0-99D9-C00B19482E50}"/>
          </ac:spMkLst>
        </pc:spChg>
        <pc:spChg chg="ad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22" creationId="{160DB805-F71F-46BB-A8CC-74F6D8306F98}"/>
          </ac:spMkLst>
        </pc:spChg>
        <pc:spChg chg="add">
          <ac:chgData name="Gæstebruger" userId="" providerId="Windows Live" clId="Web-{56D63267-19B7-4910-BD58-7D049E7BD87E}" dt="2025-01-17T08:51:23.292" v="112"/>
          <ac:spMkLst>
            <pc:docMk/>
            <pc:sldMk cId="4248936188" sldId="263"/>
            <ac:spMk id="24" creationId="{6F91054C-3439-420E-88EB-F0A5637EC5C4}"/>
          </ac:spMkLst>
        </pc:spChg>
        <pc:picChg chg="add del mod ord">
          <ac:chgData name="Gæstebruger" userId="" providerId="Windows Live" clId="Web-{56D63267-19B7-4910-BD58-7D049E7BD87E}" dt="2025-01-17T08:28:46.540" v="75"/>
          <ac:picMkLst>
            <pc:docMk/>
            <pc:sldMk cId="4248936188" sldId="263"/>
            <ac:picMk id="4" creationId="{668E9A3C-AC3E-758C-A1A8-B4A4E0800623}"/>
          </ac:picMkLst>
        </pc:picChg>
        <pc:picChg chg="add del mod ord">
          <ac:chgData name="Gæstebruger" userId="" providerId="Windows Live" clId="Web-{56D63267-19B7-4910-BD58-7D049E7BD87E}" dt="2025-01-17T08:28:57.774" v="77"/>
          <ac:picMkLst>
            <pc:docMk/>
            <pc:sldMk cId="4248936188" sldId="263"/>
            <ac:picMk id="5" creationId="{7FE2D673-5F8B-756A-05A0-D37756340836}"/>
          </ac:picMkLst>
        </pc:picChg>
        <pc:picChg chg="add del mod ord">
          <ac:chgData name="Gæstebruger" userId="" providerId="Windows Live" clId="Web-{56D63267-19B7-4910-BD58-7D049E7BD87E}" dt="2025-01-17T08:29:07.493" v="79"/>
          <ac:picMkLst>
            <pc:docMk/>
            <pc:sldMk cId="4248936188" sldId="263"/>
            <ac:picMk id="6" creationId="{FA961BFE-D078-DC2C-2D02-3AAE90564CEC}"/>
          </ac:picMkLst>
        </pc:picChg>
        <pc:picChg chg="add mod">
          <ac:chgData name="Gæstebruger" userId="" providerId="Windows Live" clId="Web-{56D63267-19B7-4910-BD58-7D049E7BD87E}" dt="2025-01-17T08:29:18.275" v="85" actId="1076"/>
          <ac:picMkLst>
            <pc:docMk/>
            <pc:sldMk cId="4248936188" sldId="263"/>
            <ac:picMk id="7" creationId="{2DE9DF56-1DF5-A4AB-A9FD-D0F65A2E1749}"/>
          </ac:picMkLst>
        </pc:picChg>
        <pc:picChg chg="add del mod ord">
          <ac:chgData name="Gæstebruger" userId="" providerId="Windows Live" clId="Web-{56D63267-19B7-4910-BD58-7D049E7BD87E}" dt="2025-01-17T08:31:47.810" v="95"/>
          <ac:picMkLst>
            <pc:docMk/>
            <pc:sldMk cId="4248936188" sldId="263"/>
            <ac:picMk id="8" creationId="{744D0B66-7B55-567F-5B49-73573CF6A9C6}"/>
          </ac:picMkLst>
        </pc:picChg>
        <pc:picChg chg="add mod">
          <ac:chgData name="Gæstebruger" userId="" providerId="Windows Live" clId="Web-{56D63267-19B7-4910-BD58-7D049E7BD87E}" dt="2025-01-17T08:51:23.292" v="112"/>
          <ac:picMkLst>
            <pc:docMk/>
            <pc:sldMk cId="4248936188" sldId="263"/>
            <ac:picMk id="9" creationId="{ABA24285-1994-B003-F948-27FB6E907E13}"/>
          </ac:picMkLst>
        </pc:picChg>
        <pc:picChg chg="add mod ord">
          <ac:chgData name="Gæstebruger" userId="" providerId="Windows Live" clId="Web-{56D63267-19B7-4910-BD58-7D049E7BD87E}" dt="2025-01-17T08:55:00.485" v="120" actId="14100"/>
          <ac:picMkLst>
            <pc:docMk/>
            <pc:sldMk cId="4248936188" sldId="263"/>
            <ac:picMk id="10" creationId="{2C2B279A-EA14-58C8-97B7-EA2E0FCD7C6A}"/>
          </ac:picMkLst>
        </pc:picChg>
        <pc:picChg chg="add mod">
          <ac:chgData name="Gæstebruger" userId="" providerId="Windows Live" clId="Web-{56D63267-19B7-4910-BD58-7D049E7BD87E}" dt="2025-01-17T08:55:08.470" v="122" actId="1076"/>
          <ac:picMkLst>
            <pc:docMk/>
            <pc:sldMk cId="4248936188" sldId="263"/>
            <ac:picMk id="11" creationId="{468DBB46-09D7-6F63-8A04-C83F91E47109}"/>
          </ac:picMkLst>
        </pc:picChg>
      </pc:sldChg>
      <pc:sldChg chg="addSp delSp modSp">
        <pc:chgData name="Gæstebruger" userId="" providerId="Windows Live" clId="Web-{56D63267-19B7-4910-BD58-7D049E7BD87E}" dt="2025-01-17T08:51:32.871" v="113"/>
        <pc:sldMkLst>
          <pc:docMk/>
          <pc:sldMk cId="2779301414" sldId="265"/>
        </pc:sldMkLst>
        <pc:spChg chg="mod">
          <ac:chgData name="Gæstebruger" userId="" providerId="Windows Live" clId="Web-{56D63267-19B7-4910-BD58-7D049E7BD87E}" dt="2025-01-17T08:51:32.871" v="113"/>
          <ac:spMkLst>
            <pc:docMk/>
            <pc:sldMk cId="2779301414" sldId="265"/>
            <ac:spMk id="2" creationId="{3AB8EA68-0044-0BF0-34AA-E0F6B48210F9}"/>
          </ac:spMkLst>
        </pc:spChg>
        <pc:spChg chg="add">
          <ac:chgData name="Gæstebruger" userId="" providerId="Windows Live" clId="Web-{56D63267-19B7-4910-BD58-7D049E7BD87E}" dt="2025-01-17T08:51:32.871" v="113"/>
          <ac:spMkLst>
            <pc:docMk/>
            <pc:sldMk cId="2779301414" sldId="265"/>
            <ac:spMk id="59" creationId="{9CB95732-565A-4D2C-A3AB-CC460C0D3826}"/>
          </ac:spMkLst>
        </pc:spChg>
        <pc:spChg chg="add">
          <ac:chgData name="Gæstebruger" userId="" providerId="Windows Live" clId="Web-{56D63267-19B7-4910-BD58-7D049E7BD87E}" dt="2025-01-17T08:51:32.871" v="113"/>
          <ac:spMkLst>
            <pc:docMk/>
            <pc:sldMk cId="2779301414" sldId="265"/>
            <ac:spMk id="61" creationId="{E19B653C-798C-4333-8452-3DF3AE3C1D11}"/>
          </ac:spMkLst>
        </pc:spChg>
        <pc:spChg chg="add">
          <ac:chgData name="Gæstebruger" userId="" providerId="Windows Live" clId="Web-{56D63267-19B7-4910-BD58-7D049E7BD87E}" dt="2025-01-17T08:51:32.871" v="113"/>
          <ac:spMkLst>
            <pc:docMk/>
            <pc:sldMk cId="2779301414" sldId="265"/>
            <ac:spMk id="63" creationId="{0FE50278-E2EC-42B2-A1F1-921DD39901C4}"/>
          </ac:spMkLst>
        </pc:spChg>
        <pc:spChg chg="add">
          <ac:chgData name="Gæstebruger" userId="" providerId="Windows Live" clId="Web-{56D63267-19B7-4910-BD58-7D049E7BD87E}" dt="2025-01-17T08:51:32.871" v="113"/>
          <ac:spMkLst>
            <pc:docMk/>
            <pc:sldMk cId="2779301414" sldId="265"/>
            <ac:spMk id="65" creationId="{1236153F-0DB4-40DD-87C6-B40C1B7E282C}"/>
          </ac:spMkLst>
        </pc:spChg>
        <pc:grpChg chg="del">
          <ac:chgData name="Gæstebruger" userId="" providerId="Windows Live" clId="Web-{56D63267-19B7-4910-BD58-7D049E7BD87E}" dt="2025-01-17T08:51:32.871" v="113"/>
          <ac:grpSpMkLst>
            <pc:docMk/>
            <pc:sldMk cId="2779301414" sldId="265"/>
            <ac:grpSpMk id="51" creationId="{BF65200E-BE19-61BA-8C12-E73CE7790A3F}"/>
          </ac:grpSpMkLst>
        </pc:grpChg>
        <pc:picChg chg="mod">
          <ac:chgData name="Gæstebruger" userId="" providerId="Windows Live" clId="Web-{56D63267-19B7-4910-BD58-7D049E7BD87E}" dt="2025-01-17T08:51:32.871" v="113"/>
          <ac:picMkLst>
            <pc:docMk/>
            <pc:sldMk cId="2779301414" sldId="265"/>
            <ac:picMk id="4" creationId="{59E997BC-9566-AB52-6E05-974DFD641F37}"/>
          </ac:picMkLst>
        </pc:picChg>
        <pc:picChg chg="mod">
          <ac:chgData name="Gæstebruger" userId="" providerId="Windows Live" clId="Web-{56D63267-19B7-4910-BD58-7D049E7BD87E}" dt="2025-01-17T08:51:32.871" v="113"/>
          <ac:picMkLst>
            <pc:docMk/>
            <pc:sldMk cId="2779301414" sldId="265"/>
            <ac:picMk id="7" creationId="{665C0043-E9EE-E6EE-CA57-E550A4500624}"/>
          </ac:picMkLst>
        </pc:picChg>
        <pc:picChg chg="mod">
          <ac:chgData name="Gæstebruger" userId="" providerId="Windows Live" clId="Web-{56D63267-19B7-4910-BD58-7D049E7BD87E}" dt="2025-01-17T08:51:32.871" v="113"/>
          <ac:picMkLst>
            <pc:docMk/>
            <pc:sldMk cId="2779301414" sldId="265"/>
            <ac:picMk id="8" creationId="{DA2DF8F5-5913-C8C3-6300-58FC8E04AA1C}"/>
          </ac:picMkLst>
        </pc:picChg>
      </pc:sldChg>
      <pc:sldChg chg="modSp new modNotes">
        <pc:chgData name="Gæstebruger" userId="" providerId="Windows Live" clId="Web-{56D63267-19B7-4910-BD58-7D049E7BD87E}" dt="2025-01-17T09:55:39.919" v="203"/>
        <pc:sldMkLst>
          <pc:docMk/>
          <pc:sldMk cId="108161108" sldId="273"/>
        </pc:sldMkLst>
        <pc:spChg chg="mod">
          <ac:chgData name="Gæstebruger" userId="" providerId="Windows Live" clId="Web-{56D63267-19B7-4910-BD58-7D049E7BD87E}" dt="2025-01-17T09:02:19.090" v="198" actId="20577"/>
          <ac:spMkLst>
            <pc:docMk/>
            <pc:sldMk cId="108161108" sldId="273"/>
            <ac:spMk id="2" creationId="{5A5D1719-9D85-9E8E-8499-DDC54E8BAF1F}"/>
          </ac:spMkLst>
        </pc:spChg>
      </pc:sldChg>
      <pc:sldChg chg="new del">
        <pc:chgData name="Gæstebruger" userId="" providerId="Windows Live" clId="Web-{56D63267-19B7-4910-BD58-7D049E7BD87E}" dt="2025-01-17T08:12:42.484" v="42"/>
        <pc:sldMkLst>
          <pc:docMk/>
          <pc:sldMk cId="3321077274" sldId="273"/>
        </pc:sldMkLst>
      </pc:sldChg>
    </pc:docChg>
  </pc:docChgLst>
  <pc:docChgLst>
    <pc:chgData name="Rasmus Kildeberg" userId="53153beff76b0c17" providerId="Windows Live" clId="Web-{80A14FB7-8E03-46D2-AF5D-695B30E42036}"/>
    <pc:docChg chg="addSld delSld modSld">
      <pc:chgData name="Rasmus Kildeberg" userId="53153beff76b0c17" providerId="Windows Live" clId="Web-{80A14FB7-8E03-46D2-AF5D-695B30E42036}" dt="2025-01-17T09:55:26.329" v="127"/>
      <pc:docMkLst>
        <pc:docMk/>
      </pc:docMkLst>
      <pc:sldChg chg="modSp">
        <pc:chgData name="Rasmus Kildeberg" userId="53153beff76b0c17" providerId="Windows Live" clId="Web-{80A14FB7-8E03-46D2-AF5D-695B30E42036}" dt="2025-01-17T09:51:47.532" v="122" actId="20577"/>
        <pc:sldMkLst>
          <pc:docMk/>
          <pc:sldMk cId="1003961057" sldId="268"/>
        </pc:sldMkLst>
        <pc:spChg chg="mod">
          <ac:chgData name="Rasmus Kildeberg" userId="53153beff76b0c17" providerId="Windows Live" clId="Web-{80A14FB7-8E03-46D2-AF5D-695B30E42036}" dt="2025-01-17T09:50:41.781" v="12" actId="20577"/>
          <ac:spMkLst>
            <pc:docMk/>
            <pc:sldMk cId="1003961057" sldId="268"/>
            <ac:spMk id="2" creationId="{738F1F85-C59D-F9E4-42D7-98339DB54272}"/>
          </ac:spMkLst>
        </pc:spChg>
        <pc:spChg chg="mod">
          <ac:chgData name="Rasmus Kildeberg" userId="53153beff76b0c17" providerId="Windows Live" clId="Web-{80A14FB7-8E03-46D2-AF5D-695B30E42036}" dt="2025-01-17T09:51:47.532" v="122" actId="20577"/>
          <ac:spMkLst>
            <pc:docMk/>
            <pc:sldMk cId="1003961057" sldId="268"/>
            <ac:spMk id="9" creationId="{52C49397-A673-01E5-D798-C26FA4148011}"/>
          </ac:spMkLst>
        </pc:spChg>
      </pc:sldChg>
      <pc:sldChg chg="new del">
        <pc:chgData name="Rasmus Kildeberg" userId="53153beff76b0c17" providerId="Windows Live" clId="Web-{80A14FB7-8E03-46D2-AF5D-695B30E42036}" dt="2025-01-17T09:55:24.782" v="126"/>
        <pc:sldMkLst>
          <pc:docMk/>
          <pc:sldMk cId="251360358" sldId="274"/>
        </pc:sldMkLst>
      </pc:sldChg>
      <pc:sldChg chg="del">
        <pc:chgData name="Rasmus Kildeberg" userId="53153beff76b0c17" providerId="Windows Live" clId="Web-{80A14FB7-8E03-46D2-AF5D-695B30E42036}" dt="2025-01-17T09:54:12.391" v="123"/>
        <pc:sldMkLst>
          <pc:docMk/>
          <pc:sldMk cId="1771039548" sldId="274"/>
        </pc:sldMkLst>
      </pc:sldChg>
      <pc:sldChg chg="new del">
        <pc:chgData name="Rasmus Kildeberg" userId="53153beff76b0c17" providerId="Windows Live" clId="Web-{80A14FB7-8E03-46D2-AF5D-695B30E42036}" dt="2025-01-17T09:55:26.329" v="127"/>
        <pc:sldMkLst>
          <pc:docMk/>
          <pc:sldMk cId="3258433805" sldId="275"/>
        </pc:sldMkLst>
      </pc:sldChg>
    </pc:docChg>
  </pc:docChgLst>
  <pc:docChgLst>
    <pc:chgData name="Karl soneff" userId="c7770a16a5e5e8aa" providerId="Windows Live" clId="Web-{0098032C-3683-4858-BE6B-61FC7D9C04F6}"/>
    <pc:docChg chg="addSld modSld">
      <pc:chgData name="Karl soneff" userId="c7770a16a5e5e8aa" providerId="Windows Live" clId="Web-{0098032C-3683-4858-BE6B-61FC7D9C04F6}" dt="2025-01-17T09:53:47.846" v="582" actId="1076"/>
      <pc:docMkLst>
        <pc:docMk/>
      </pc:docMkLst>
      <pc:sldChg chg="addSp delSp modSp mod setBg setClrOvrMap">
        <pc:chgData name="Karl soneff" userId="c7770a16a5e5e8aa" providerId="Windows Live" clId="Web-{0098032C-3683-4858-BE6B-61FC7D9C04F6}" dt="2025-01-17T07:58:00.778" v="40"/>
        <pc:sldMkLst>
          <pc:docMk/>
          <pc:sldMk cId="4262444894" sldId="256"/>
        </pc:sldMkLst>
        <pc:spChg chg="mod">
          <ac:chgData name="Karl soneff" userId="c7770a16a5e5e8aa" providerId="Windows Live" clId="Web-{0098032C-3683-4858-BE6B-61FC7D9C04F6}" dt="2025-01-17T07:58:00.778" v="40"/>
          <ac:spMkLst>
            <pc:docMk/>
            <pc:sldMk cId="4262444894" sldId="256"/>
            <ac:spMk id="2" creationId="{57DAC670-180C-BA09-C915-41FC9FD86E62}"/>
          </ac:spMkLst>
        </pc:spChg>
        <pc:spChg chg="mod">
          <ac:chgData name="Karl soneff" userId="c7770a16a5e5e8aa" providerId="Windows Live" clId="Web-{0098032C-3683-4858-BE6B-61FC7D9C04F6}" dt="2025-01-17T07:58:00.778" v="40"/>
          <ac:spMkLst>
            <pc:docMk/>
            <pc:sldMk cId="4262444894" sldId="256"/>
            <ac:spMk id="3" creationId="{867A80C0-B940-8056-E96C-8132DB8D5405}"/>
          </ac:spMkLst>
        </pc:spChg>
        <pc:spChg chg="add del">
          <ac:chgData name="Karl soneff" userId="c7770a16a5e5e8aa" providerId="Windows Live" clId="Web-{0098032C-3683-4858-BE6B-61FC7D9C04F6}" dt="2025-01-17T07:58:00.778" v="39"/>
          <ac:spMkLst>
            <pc:docMk/>
            <pc:sldMk cId="4262444894" sldId="256"/>
            <ac:spMk id="9" creationId="{71B2258F-86CA-4D4D-8270-BC05FCDEBFB3}"/>
          </ac:spMkLst>
        </pc:spChg>
        <pc:spChg chg="add">
          <ac:chgData name="Karl soneff" userId="c7770a16a5e5e8aa" providerId="Windows Live" clId="Web-{0098032C-3683-4858-BE6B-61FC7D9C04F6}" dt="2025-01-17T07:58:00.778" v="40"/>
          <ac:spMkLst>
            <pc:docMk/>
            <pc:sldMk cId="4262444894" sldId="256"/>
            <ac:spMk id="11" creationId="{D5B012D8-7F27-4758-9AC6-C889B154BD73}"/>
          </ac:spMkLst>
        </pc:spChg>
        <pc:spChg chg="add">
          <ac:chgData name="Karl soneff" userId="c7770a16a5e5e8aa" providerId="Windows Live" clId="Web-{0098032C-3683-4858-BE6B-61FC7D9C04F6}" dt="2025-01-17T07:58:00.778" v="40"/>
          <ac:spMkLst>
            <pc:docMk/>
            <pc:sldMk cId="4262444894" sldId="256"/>
            <ac:spMk id="12" creationId="{6F828D28-8E09-41CC-8229-3070B5467A96}"/>
          </ac:spMkLst>
        </pc:spChg>
        <pc:spChg chg="add">
          <ac:chgData name="Karl soneff" userId="c7770a16a5e5e8aa" providerId="Windows Live" clId="Web-{0098032C-3683-4858-BE6B-61FC7D9C04F6}" dt="2025-01-17T07:58:00.778" v="40"/>
          <ac:spMkLst>
            <pc:docMk/>
            <pc:sldMk cId="4262444894" sldId="256"/>
            <ac:spMk id="13" creationId="{4063B759-00FC-46D1-9898-8E8625268FAF}"/>
          </ac:spMkLst>
        </pc:spChg>
        <pc:picChg chg="add mod ord">
          <ac:chgData name="Karl soneff" userId="c7770a16a5e5e8aa" providerId="Windows Live" clId="Web-{0098032C-3683-4858-BE6B-61FC7D9C04F6}" dt="2025-01-17T07:58:00.778" v="40"/>
          <ac:picMkLst>
            <pc:docMk/>
            <pc:sldMk cId="4262444894" sldId="256"/>
            <ac:picMk id="4" creationId="{CF6917C8-3A71-D4E9-F3E0-D6A8729C9B0D}"/>
          </ac:picMkLst>
        </pc:picChg>
      </pc:sldChg>
      <pc:sldChg chg="addSp modSp new mod setBg">
        <pc:chgData name="Karl soneff" userId="c7770a16a5e5e8aa" providerId="Windows Live" clId="Web-{0098032C-3683-4858-BE6B-61FC7D9C04F6}" dt="2025-01-17T08:52:11.910" v="207"/>
        <pc:sldMkLst>
          <pc:docMk/>
          <pc:sldMk cId="356001658" sldId="257"/>
        </pc:sldMkLst>
        <pc:spChg chg="mo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2" creationId="{A026D362-1CA5-C037-1E88-000DB28F9077}"/>
          </ac:spMkLst>
        </pc:spChg>
        <pc:spChg chg="mo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3" creationId="{29264C6B-CAAD-DF05-1C45-24A9FC9DC833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8" creationId="{09588DA8-065E-4F6F-8EFD-43104AB2E0CF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10" creationId="{C4285719-470E-454C-AF62-8323075F1F5B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12" creationId="{CD9FE4EF-C4D8-49A0-B2FF-81D8DB7D8A24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14" creationId="{4300840D-0A0B-4512-BACA-B439D5B9C57C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16" creationId="{D2B78728-A580-49A7-84F9-6EF6F583ADE0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18" creationId="{38FAA1A1-D861-433F-88FA-1E9D6FD31D11}"/>
          </ac:spMkLst>
        </pc:spChg>
        <pc:spChg chg="add">
          <ac:chgData name="Karl soneff" userId="c7770a16a5e5e8aa" providerId="Windows Live" clId="Web-{0098032C-3683-4858-BE6B-61FC7D9C04F6}" dt="2025-01-17T08:52:11.910" v="207"/>
          <ac:spMkLst>
            <pc:docMk/>
            <pc:sldMk cId="356001658" sldId="257"/>
            <ac:spMk id="20" creationId="{8D71EDA1-87BF-4D5D-AB79-F346FD19278A}"/>
          </ac:spMkLst>
        </pc:spChg>
      </pc:sldChg>
      <pc:sldChg chg="addSp modSp new mod setBg">
        <pc:chgData name="Karl soneff" userId="c7770a16a5e5e8aa" providerId="Windows Live" clId="Web-{0098032C-3683-4858-BE6B-61FC7D9C04F6}" dt="2025-01-17T08:52:18.192" v="208"/>
        <pc:sldMkLst>
          <pc:docMk/>
          <pc:sldMk cId="3703815051" sldId="258"/>
        </pc:sldMkLst>
        <pc:spChg chg="mo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2" creationId="{DC9DF0C2-0260-A93B-5CD9-D62DF00D1869}"/>
          </ac:spMkLst>
        </pc:spChg>
        <pc:spChg chg="mo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3" creationId="{DCD15269-A11E-AFB3-D400-39DB6F97E4D2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8" creationId="{09588DA8-065E-4F6F-8EFD-43104AB2E0CF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10" creationId="{C4285719-470E-454C-AF62-8323075F1F5B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12" creationId="{CD9FE4EF-C4D8-49A0-B2FF-81D8DB7D8A24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14" creationId="{4300840D-0A0B-4512-BACA-B439D5B9C57C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16" creationId="{D2B78728-A580-49A7-84F9-6EF6F583ADE0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18" creationId="{38FAA1A1-D861-433F-88FA-1E9D6FD31D11}"/>
          </ac:spMkLst>
        </pc:spChg>
        <pc:spChg chg="add">
          <ac:chgData name="Karl soneff" userId="c7770a16a5e5e8aa" providerId="Windows Live" clId="Web-{0098032C-3683-4858-BE6B-61FC7D9C04F6}" dt="2025-01-17T08:52:18.192" v="208"/>
          <ac:spMkLst>
            <pc:docMk/>
            <pc:sldMk cId="3703815051" sldId="258"/>
            <ac:spMk id="20" creationId="{8D71EDA1-87BF-4D5D-AB79-F346FD19278A}"/>
          </ac:spMkLst>
        </pc:spChg>
      </pc:sldChg>
      <pc:sldChg chg="new">
        <pc:chgData name="Karl soneff" userId="c7770a16a5e5e8aa" providerId="Windows Live" clId="Web-{0098032C-3683-4858-BE6B-61FC7D9C04F6}" dt="2025-01-17T07:55:22.037" v="36"/>
        <pc:sldMkLst>
          <pc:docMk/>
          <pc:sldMk cId="2365079548" sldId="259"/>
        </pc:sldMkLst>
      </pc:sldChg>
      <pc:sldChg chg="addSp delSp modSp mod setBg">
        <pc:chgData name="Karl soneff" userId="c7770a16a5e5e8aa" providerId="Windows Live" clId="Web-{0098032C-3683-4858-BE6B-61FC7D9C04F6}" dt="2025-01-17T09:02:15.963" v="396" actId="20577"/>
        <pc:sldMkLst>
          <pc:docMk/>
          <pc:sldMk cId="2779301414" sldId="265"/>
        </pc:sldMkLst>
        <pc:spChg chg="mod">
          <ac:chgData name="Karl soneff" userId="c7770a16a5e5e8aa" providerId="Windows Live" clId="Web-{0098032C-3683-4858-BE6B-61FC7D9C04F6}" dt="2025-01-17T08:22:02.564" v="181"/>
          <ac:spMkLst>
            <pc:docMk/>
            <pc:sldMk cId="2779301414" sldId="265"/>
            <ac:spMk id="2" creationId="{3AB8EA68-0044-0BF0-34AA-E0F6B48210F9}"/>
          </ac:spMkLst>
        </pc:spChg>
        <pc:spChg chg="del">
          <ac:chgData name="Karl soneff" userId="c7770a16a5e5e8aa" providerId="Windows Live" clId="Web-{0098032C-3683-4858-BE6B-61FC7D9C04F6}" dt="2025-01-17T08:18:12.774" v="166"/>
          <ac:spMkLst>
            <pc:docMk/>
            <pc:sldMk cId="2779301414" sldId="265"/>
            <ac:spMk id="3" creationId="{0D145C7E-ACF1-8C46-AD5E-D72789E1CAF9}"/>
          </ac:spMkLst>
        </pc:spChg>
        <pc:spChg chg="add mod">
          <ac:chgData name="Karl soneff" userId="c7770a16a5e5e8aa" providerId="Windows Live" clId="Web-{0098032C-3683-4858-BE6B-61FC7D9C04F6}" dt="2025-01-17T09:02:15.963" v="396" actId="20577"/>
          <ac:spMkLst>
            <pc:docMk/>
            <pc:sldMk cId="2779301414" sldId="265"/>
            <ac:spMk id="9" creationId="{DBA6A35D-AC4B-9665-FA67-76D415B347FA}"/>
          </ac:spMkLst>
        </pc:spChg>
        <pc:spChg chg="add del">
          <ac:chgData name="Karl soneff" userId="c7770a16a5e5e8aa" providerId="Windows Live" clId="Web-{0098032C-3683-4858-BE6B-61FC7D9C04F6}" dt="2025-01-17T08:19:40.168" v="170"/>
          <ac:spMkLst>
            <pc:docMk/>
            <pc:sldMk cId="2779301414" sldId="265"/>
            <ac:spMk id="10" creationId="{81C4EDB5-05C3-8400-64AB-D6E9B80C5744}"/>
          </ac:spMkLst>
        </pc:spChg>
        <pc:spChg chg="add del">
          <ac:chgData name="Karl soneff" userId="c7770a16a5e5e8aa" providerId="Windows Live" clId="Web-{0098032C-3683-4858-BE6B-61FC7D9C04F6}" dt="2025-01-17T08:19:40.168" v="170"/>
          <ac:spMkLst>
            <pc:docMk/>
            <pc:sldMk cId="2779301414" sldId="265"/>
            <ac:spMk id="13" creationId="{5EBC18B6-E5C3-4AD1-97A4-E6A3477A0BB9}"/>
          </ac:spMkLst>
        </pc:spChg>
        <pc:spChg chg="add del">
          <ac:chgData name="Karl soneff" userId="c7770a16a5e5e8aa" providerId="Windows Live" clId="Web-{0098032C-3683-4858-BE6B-61FC7D9C04F6}" dt="2025-01-17T08:19:40.168" v="170"/>
          <ac:spMkLst>
            <pc:docMk/>
            <pc:sldMk cId="2779301414" sldId="265"/>
            <ac:spMk id="15" creationId="{136A4AB6-B72B-4CC6-ADCF-BE807B6C3D71}"/>
          </ac:spMkLst>
        </pc:spChg>
        <pc:spChg chg="add del">
          <ac:chgData name="Karl soneff" userId="c7770a16a5e5e8aa" providerId="Windows Live" clId="Web-{0098032C-3683-4858-BE6B-61FC7D9C04F6}" dt="2025-01-17T08:19:40.168" v="170"/>
          <ac:spMkLst>
            <pc:docMk/>
            <pc:sldMk cId="2779301414" sldId="265"/>
            <ac:spMk id="17" creationId="{B35D540D-9486-4236-952A-F72DC52D79BF}"/>
          </ac:spMkLst>
        </pc:spChg>
        <pc:spChg chg="add del mod">
          <ac:chgData name="Karl soneff" userId="c7770a16a5e5e8aa" providerId="Windows Live" clId="Web-{0098032C-3683-4858-BE6B-61FC7D9C04F6}" dt="2025-01-17T08:21:46.141" v="178"/>
          <ac:spMkLst>
            <pc:docMk/>
            <pc:sldMk cId="2779301414" sldId="265"/>
            <ac:spMk id="20" creationId="{73AC3398-D71A-0B9C-E542-4AC31AF73F2D}"/>
          </ac:spMkLst>
        </pc:spChg>
        <pc:spChg chg="add del">
          <ac:chgData name="Karl soneff" userId="c7770a16a5e5e8aa" providerId="Windows Live" clId="Web-{0098032C-3683-4858-BE6B-61FC7D9C04F6}" dt="2025-01-17T08:21:33.922" v="177"/>
          <ac:spMkLst>
            <pc:docMk/>
            <pc:sldMk cId="2779301414" sldId="265"/>
            <ac:spMk id="25" creationId="{EB708185-20C0-40F2-8F2D-8EB9E34B3C00}"/>
          </ac:spMkLst>
        </pc:spChg>
        <pc:spChg chg="add del">
          <ac:chgData name="Karl soneff" userId="c7770a16a5e5e8aa" providerId="Windows Live" clId="Web-{0098032C-3683-4858-BE6B-61FC7D9C04F6}" dt="2025-01-17T08:21:33.922" v="177"/>
          <ac:spMkLst>
            <pc:docMk/>
            <pc:sldMk cId="2779301414" sldId="265"/>
            <ac:spMk id="31" creationId="{0DA909B4-15FF-46A6-8A7F-7AEF977FE9ED}"/>
          </ac:spMkLst>
        </pc:spChg>
        <pc:spChg chg="add del">
          <ac:chgData name="Karl soneff" userId="c7770a16a5e5e8aa" providerId="Windows Live" clId="Web-{0098032C-3683-4858-BE6B-61FC7D9C04F6}" dt="2025-01-17T08:21:33.922" v="177"/>
          <ac:spMkLst>
            <pc:docMk/>
            <pc:sldMk cId="2779301414" sldId="265"/>
            <ac:spMk id="33" creationId="{1382A32C-5B0C-4B1C-A074-76C6DBCC9F87}"/>
          </ac:spMkLst>
        </pc:spChg>
        <pc:spChg chg="add del">
          <ac:chgData name="Karl soneff" userId="c7770a16a5e5e8aa" providerId="Windows Live" clId="Web-{0098032C-3683-4858-BE6B-61FC7D9C04F6}" dt="2025-01-17T08:22:02.564" v="181"/>
          <ac:spMkLst>
            <pc:docMk/>
            <pc:sldMk cId="2779301414" sldId="265"/>
            <ac:spMk id="38" creationId="{0D7B6173-1D58-48E2-83CF-37350F315F75}"/>
          </ac:spMkLst>
        </pc:spChg>
        <pc:spChg chg="add del">
          <ac:chgData name="Karl soneff" userId="c7770a16a5e5e8aa" providerId="Windows Live" clId="Web-{0098032C-3683-4858-BE6B-61FC7D9C04F6}" dt="2025-01-17T08:22:02.564" v="181"/>
          <ac:spMkLst>
            <pc:docMk/>
            <pc:sldMk cId="2779301414" sldId="265"/>
            <ac:spMk id="40" creationId="{BE149CDF-5DAC-4860-A285-9492CF2090AA}"/>
          </ac:spMkLst>
        </pc:spChg>
        <pc:spChg chg="add del">
          <ac:chgData name="Karl soneff" userId="c7770a16a5e5e8aa" providerId="Windows Live" clId="Web-{0098032C-3683-4858-BE6B-61FC7D9C04F6}" dt="2025-01-17T08:22:02.564" v="181"/>
          <ac:spMkLst>
            <pc:docMk/>
            <pc:sldMk cId="2779301414" sldId="265"/>
            <ac:spMk id="44" creationId="{21BDEC81-16A7-4451-B893-C15000083B77}"/>
          </ac:spMkLst>
        </pc:spChg>
        <pc:spChg chg="add del">
          <ac:chgData name="Karl soneff" userId="c7770a16a5e5e8aa" providerId="Windows Live" clId="Web-{0098032C-3683-4858-BE6B-61FC7D9C04F6}" dt="2025-01-17T08:22:02.564" v="181"/>
          <ac:spMkLst>
            <pc:docMk/>
            <pc:sldMk cId="2779301414" sldId="265"/>
            <ac:spMk id="46" creationId="{26A515A1-4D80-430E-BE0A-71A290516A82}"/>
          </ac:spMkLst>
        </pc:spChg>
        <pc:grpChg chg="add">
          <ac:chgData name="Karl soneff" userId="c7770a16a5e5e8aa" providerId="Windows Live" clId="Web-{0098032C-3683-4858-BE6B-61FC7D9C04F6}" dt="2025-01-17T08:21:07.374" v="174"/>
          <ac:grpSpMkLst>
            <pc:docMk/>
            <pc:sldMk cId="2779301414" sldId="265"/>
            <ac:grpSpMk id="27" creationId="{19A6B5CE-CB1D-48EE-8B43-E952235C8371}"/>
          </ac:grpSpMkLst>
        </pc:grpChg>
        <pc:grpChg chg="add">
          <ac:chgData name="Karl soneff" userId="c7770a16a5e5e8aa" providerId="Windows Live" clId="Web-{0098032C-3683-4858-BE6B-61FC7D9C04F6}" dt="2025-01-17T08:22:02.564" v="181"/>
          <ac:grpSpMkLst>
            <pc:docMk/>
            <pc:sldMk cId="2779301414" sldId="265"/>
            <ac:grpSpMk id="51" creationId="{BF65200E-BE19-61BA-8C12-E73CE7790A3F}"/>
          </ac:grpSpMkLst>
        </pc:grpChg>
        <pc:picChg chg="add mod ord">
          <ac:chgData name="Karl soneff" userId="c7770a16a5e5e8aa" providerId="Windows Live" clId="Web-{0098032C-3683-4858-BE6B-61FC7D9C04F6}" dt="2025-01-17T08:23:19.801" v="194" actId="1076"/>
          <ac:picMkLst>
            <pc:docMk/>
            <pc:sldMk cId="2779301414" sldId="265"/>
            <ac:picMk id="4" creationId="{59E997BC-9566-AB52-6E05-974DFD641F37}"/>
          </ac:picMkLst>
        </pc:picChg>
        <pc:picChg chg="add del mod ord">
          <ac:chgData name="Karl soneff" userId="c7770a16a5e5e8aa" providerId="Windows Live" clId="Web-{0098032C-3683-4858-BE6B-61FC7D9C04F6}" dt="2025-01-17T08:21:28.672" v="176"/>
          <ac:picMkLst>
            <pc:docMk/>
            <pc:sldMk cId="2779301414" sldId="265"/>
            <ac:picMk id="5" creationId="{100DECE2-5E92-470F-F8D5-B10F1CF20A59}"/>
          </ac:picMkLst>
        </pc:picChg>
        <pc:picChg chg="add del mod">
          <ac:chgData name="Karl soneff" userId="c7770a16a5e5e8aa" providerId="Windows Live" clId="Web-{0098032C-3683-4858-BE6B-61FC7D9C04F6}" dt="2025-01-17T08:21:25.469" v="175"/>
          <ac:picMkLst>
            <pc:docMk/>
            <pc:sldMk cId="2779301414" sldId="265"/>
            <ac:picMk id="6" creationId="{5251C7C1-25B4-DAA0-BD51-41293B961125}"/>
          </ac:picMkLst>
        </pc:picChg>
        <pc:picChg chg="add mod ord">
          <ac:chgData name="Karl soneff" userId="c7770a16a5e5e8aa" providerId="Windows Live" clId="Web-{0098032C-3683-4858-BE6B-61FC7D9C04F6}" dt="2025-01-17T08:23:11.894" v="193" actId="1076"/>
          <ac:picMkLst>
            <pc:docMk/>
            <pc:sldMk cId="2779301414" sldId="265"/>
            <ac:picMk id="7" creationId="{665C0043-E9EE-E6EE-CA57-E550A4500624}"/>
          </ac:picMkLst>
        </pc:picChg>
        <pc:picChg chg="add mod">
          <ac:chgData name="Karl soneff" userId="c7770a16a5e5e8aa" providerId="Windows Live" clId="Web-{0098032C-3683-4858-BE6B-61FC7D9C04F6}" dt="2025-01-17T08:23:05.503" v="192" actId="1076"/>
          <ac:picMkLst>
            <pc:docMk/>
            <pc:sldMk cId="2779301414" sldId="265"/>
            <ac:picMk id="8" creationId="{DA2DF8F5-5913-C8C3-6300-58FC8E04AA1C}"/>
          </ac:picMkLst>
        </pc:picChg>
        <pc:picChg chg="add del">
          <ac:chgData name="Karl soneff" userId="c7770a16a5e5e8aa" providerId="Windows Live" clId="Web-{0098032C-3683-4858-BE6B-61FC7D9C04F6}" dt="2025-01-17T08:22:02.564" v="181"/>
          <ac:picMkLst>
            <pc:docMk/>
            <pc:sldMk cId="2779301414" sldId="265"/>
            <ac:picMk id="42" creationId="{B0DAC8FB-A162-44E3-A606-C855A03A5B09}"/>
          </ac:picMkLst>
        </pc:picChg>
        <pc:cxnChg chg="add del">
          <ac:chgData name="Karl soneff" userId="c7770a16a5e5e8aa" providerId="Windows Live" clId="Web-{0098032C-3683-4858-BE6B-61FC7D9C04F6}" dt="2025-01-17T08:21:07.374" v="174"/>
          <ac:cxnSpMkLst>
            <pc:docMk/>
            <pc:sldMk cId="2779301414" sldId="265"/>
            <ac:cxnSpMk id="19" creationId="{1503BFE4-729B-D9D0-C17B-501E6AF1127A}"/>
          </ac:cxnSpMkLst>
        </pc:cxnChg>
      </pc:sldChg>
      <pc:sldChg chg="addSp modSp mod setBg">
        <pc:chgData name="Karl soneff" userId="c7770a16a5e5e8aa" providerId="Windows Live" clId="Web-{0098032C-3683-4858-BE6B-61FC7D9C04F6}" dt="2025-01-17T08:52:32.442" v="209"/>
        <pc:sldMkLst>
          <pc:docMk/>
          <pc:sldMk cId="1400962362" sldId="266"/>
        </pc:sldMkLst>
        <pc:spChg chg="mod">
          <ac:chgData name="Karl soneff" userId="c7770a16a5e5e8aa" providerId="Windows Live" clId="Web-{0098032C-3683-4858-BE6B-61FC7D9C04F6}" dt="2025-01-17T08:52:32.442" v="209"/>
          <ac:spMkLst>
            <pc:docMk/>
            <pc:sldMk cId="1400962362" sldId="266"/>
            <ac:spMk id="2" creationId="{F69202DA-9FDB-C73B-0D70-51C79319BA54}"/>
          </ac:spMkLst>
        </pc:spChg>
        <pc:spChg chg="mod">
          <ac:chgData name="Karl soneff" userId="c7770a16a5e5e8aa" providerId="Windows Live" clId="Web-{0098032C-3683-4858-BE6B-61FC7D9C04F6}" dt="2025-01-17T08:52:32.442" v="209"/>
          <ac:spMkLst>
            <pc:docMk/>
            <pc:sldMk cId="1400962362" sldId="266"/>
            <ac:spMk id="5" creationId="{1D735FE8-B07A-B716-82A0-1D3D8BDDEE2E}"/>
          </ac:spMkLst>
        </pc:spChg>
        <pc:spChg chg="add">
          <ac:chgData name="Karl soneff" userId="c7770a16a5e5e8aa" providerId="Windows Live" clId="Web-{0098032C-3683-4858-BE6B-61FC7D9C04F6}" dt="2025-01-17T08:52:32.442" v="209"/>
          <ac:spMkLst>
            <pc:docMk/>
            <pc:sldMk cId="1400962362" sldId="266"/>
            <ac:spMk id="14" creationId="{B712E947-0734-45F9-9C4F-41114EC3A33E}"/>
          </ac:spMkLst>
        </pc:spChg>
        <pc:spChg chg="add">
          <ac:chgData name="Karl soneff" userId="c7770a16a5e5e8aa" providerId="Windows Live" clId="Web-{0098032C-3683-4858-BE6B-61FC7D9C04F6}" dt="2025-01-17T08:52:32.442" v="209"/>
          <ac:spMkLst>
            <pc:docMk/>
            <pc:sldMk cId="1400962362" sldId="266"/>
            <ac:spMk id="16" creationId="{5A65989E-BBD5-44D7-AA86-7AFD5D46BBC0}"/>
          </ac:spMkLst>
        </pc:spChg>
        <pc:spChg chg="add">
          <ac:chgData name="Karl soneff" userId="c7770a16a5e5e8aa" providerId="Windows Live" clId="Web-{0098032C-3683-4858-BE6B-61FC7D9C04F6}" dt="2025-01-17T08:52:32.442" v="209"/>
          <ac:spMkLst>
            <pc:docMk/>
            <pc:sldMk cId="1400962362" sldId="266"/>
            <ac:spMk id="18" creationId="{231A2881-D8D7-4A7D-ACA3-E9F849F853D8}"/>
          </ac:spMkLst>
        </pc:spChg>
        <pc:picChg chg="mod">
          <ac:chgData name="Karl soneff" userId="c7770a16a5e5e8aa" providerId="Windows Live" clId="Web-{0098032C-3683-4858-BE6B-61FC7D9C04F6}" dt="2025-01-17T08:52:32.442" v="209"/>
          <ac:picMkLst>
            <pc:docMk/>
            <pc:sldMk cId="1400962362" sldId="266"/>
            <ac:picMk id="7" creationId="{4E75A891-2C28-0868-1F5C-75E9769EAC61}"/>
          </ac:picMkLst>
        </pc:picChg>
        <pc:picChg chg="mod">
          <ac:chgData name="Karl soneff" userId="c7770a16a5e5e8aa" providerId="Windows Live" clId="Web-{0098032C-3683-4858-BE6B-61FC7D9C04F6}" dt="2025-01-17T08:52:32.442" v="209"/>
          <ac:picMkLst>
            <pc:docMk/>
            <pc:sldMk cId="1400962362" sldId="266"/>
            <ac:picMk id="9" creationId="{6BD649D6-0489-00C6-7CED-B08C595DDF49}"/>
          </ac:picMkLst>
        </pc:picChg>
      </pc:sldChg>
      <pc:sldChg chg="addSp delSp modSp mod setBg">
        <pc:chgData name="Karl soneff" userId="c7770a16a5e5e8aa" providerId="Windows Live" clId="Web-{0098032C-3683-4858-BE6B-61FC7D9C04F6}" dt="2025-01-17T08:56:23.185" v="215"/>
        <pc:sldMkLst>
          <pc:docMk/>
          <pc:sldMk cId="3446500588" sldId="267"/>
        </pc:sldMkLst>
        <pc:spChg chg="mo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2" creationId="{5EBB5C0C-B7FA-AFB8-8C2D-5E3AC82E69D6}"/>
          </ac:spMkLst>
        </pc:spChg>
        <pc:spChg chg="del">
          <ac:chgData name="Karl soneff" userId="c7770a16a5e5e8aa" providerId="Windows Live" clId="Web-{0098032C-3683-4858-BE6B-61FC7D9C04F6}" dt="2025-01-17T08:12:19.808" v="41"/>
          <ac:spMkLst>
            <pc:docMk/>
            <pc:sldMk cId="3446500588" sldId="267"/>
            <ac:spMk id="3" creationId="{E5296C16-8602-2A5B-87B2-AFC990FFE9F4}"/>
          </ac:spMkLst>
        </pc:spChg>
        <pc:spChg chg="add del">
          <ac:chgData name="Karl soneff" userId="c7770a16a5e5e8aa" providerId="Windows Live" clId="Web-{0098032C-3683-4858-BE6B-61FC7D9C04F6}" dt="2025-01-17T08:13:42.389" v="50"/>
          <ac:spMkLst>
            <pc:docMk/>
            <pc:sldMk cId="3446500588" sldId="267"/>
            <ac:spMk id="6" creationId="{9F79630B-0F0B-446E-A637-38FA8F61D10E}"/>
          </ac:spMkLst>
        </pc:spChg>
        <pc:spChg chg="add del">
          <ac:chgData name="Karl soneff" userId="c7770a16a5e5e8aa" providerId="Windows Live" clId="Web-{0098032C-3683-4858-BE6B-61FC7D9C04F6}" dt="2025-01-17T08:13:42.389" v="50"/>
          <ac:spMkLst>
            <pc:docMk/>
            <pc:sldMk cId="3446500588" sldId="267"/>
            <ac:spMk id="7" creationId="{B3437C99-FC8E-4311-B48A-F0C4C329B154}"/>
          </ac:spMkLst>
        </pc:spChg>
        <pc:spChg chg="add del">
          <ac:chgData name="Karl soneff" userId="c7770a16a5e5e8aa" providerId="Windows Live" clId="Web-{0098032C-3683-4858-BE6B-61FC7D9C04F6}" dt="2025-01-17T08:12:39.450" v="45"/>
          <ac:spMkLst>
            <pc:docMk/>
            <pc:sldMk cId="3446500588" sldId="267"/>
            <ac:spMk id="8" creationId="{714C0012-C6C4-643D-6A44-F12E4681F478}"/>
          </ac:spMkLst>
        </pc:spChg>
        <pc:spChg chg="add del">
          <ac:chgData name="Karl soneff" userId="c7770a16a5e5e8aa" providerId="Windows Live" clId="Web-{0098032C-3683-4858-BE6B-61FC7D9C04F6}" dt="2025-01-17T08:13:26.483" v="47"/>
          <ac:spMkLst>
            <pc:docMk/>
            <pc:sldMk cId="3446500588" sldId="267"/>
            <ac:spMk id="9" creationId="{B3EFEE71-3626-CF87-3533-4C7BA07EAE6E}"/>
          </ac:spMkLst>
        </pc:spChg>
        <pc:spChg chg="add del">
          <ac:chgData name="Karl soneff" userId="c7770a16a5e5e8aa" providerId="Windows Live" clId="Web-{0098032C-3683-4858-BE6B-61FC7D9C04F6}" dt="2025-01-17T08:13:42.358" v="49"/>
          <ac:spMkLst>
            <pc:docMk/>
            <pc:sldMk cId="3446500588" sldId="267"/>
            <ac:spMk id="10" creationId="{83751F8B-86A0-12A6-78B9-16CB5BB873F1}"/>
          </ac:spMkLst>
        </pc:spChg>
        <pc:spChg chg="add del">
          <ac:chgData name="Karl soneff" userId="c7770a16a5e5e8aa" providerId="Windows Live" clId="Web-{0098032C-3683-4858-BE6B-61FC7D9C04F6}" dt="2025-01-17T08:12:39.450" v="45"/>
          <ac:spMkLst>
            <pc:docMk/>
            <pc:sldMk cId="3446500588" sldId="267"/>
            <ac:spMk id="11" creationId="{F13C74B1-5B17-4795-BED0-7140497B445A}"/>
          </ac:spMkLst>
        </pc:spChg>
        <pc:spChg chg="add del">
          <ac:chgData name="Karl soneff" userId="c7770a16a5e5e8aa" providerId="Windows Live" clId="Web-{0098032C-3683-4858-BE6B-61FC7D9C04F6}" dt="2025-01-17T08:12:39.450" v="45"/>
          <ac:spMkLst>
            <pc:docMk/>
            <pc:sldMk cId="3446500588" sldId="267"/>
            <ac:spMk id="13" creationId="{D4974D33-8DC5-464E-8C6D-BE58F0669C17}"/>
          </ac:spMkLst>
        </pc:spChg>
        <pc:spChg chg="add del">
          <ac:chgData name="Karl soneff" userId="c7770a16a5e5e8aa" providerId="Windows Live" clId="Web-{0098032C-3683-4858-BE6B-61FC7D9C04F6}" dt="2025-01-17T08:13:42.358" v="49"/>
          <ac:spMkLst>
            <pc:docMk/>
            <pc:sldMk cId="3446500588" sldId="267"/>
            <ac:spMk id="14" creationId="{D2B783EE-0239-4717-BBEA-8C9EAC61C824}"/>
          </ac:spMkLst>
        </pc:spChg>
        <pc:spChg chg="add del">
          <ac:chgData name="Karl soneff" userId="c7770a16a5e5e8aa" providerId="Windows Live" clId="Web-{0098032C-3683-4858-BE6B-61FC7D9C04F6}" dt="2025-01-17T08:13:42.358" v="49"/>
          <ac:spMkLst>
            <pc:docMk/>
            <pc:sldMk cId="3446500588" sldId="267"/>
            <ac:spMk id="16" creationId="{A7B99495-F43F-4D80-A44F-2CB4764EB90B}"/>
          </ac:spMkLst>
        </pc:spChg>
        <pc:spChg chg="add del">
          <ac:chgData name="Karl soneff" userId="c7770a16a5e5e8aa" providerId="Windows Live" clId="Web-{0098032C-3683-4858-BE6B-61FC7D9C04F6}" dt="2025-01-17T08:13:42.358" v="49"/>
          <ac:spMkLst>
            <pc:docMk/>
            <pc:sldMk cId="3446500588" sldId="267"/>
            <ac:spMk id="18" creationId="{70BEB1E7-2F88-40BC-B73D-42E5B6F80BFC}"/>
          </ac:spMkLst>
        </pc:spChg>
        <pc:spChg chg="add del">
          <ac:chgData name="Karl soneff" userId="c7770a16a5e5e8aa" providerId="Windows Live" clId="Web-{0098032C-3683-4858-BE6B-61FC7D9C04F6}" dt="2025-01-17T08:14:12.219" v="54"/>
          <ac:spMkLst>
            <pc:docMk/>
            <pc:sldMk cId="3446500588" sldId="267"/>
            <ac:spMk id="20" creationId="{B95B9BA8-1D69-4796-85F5-B6D0BD52354B}"/>
          </ac:spMkLst>
        </pc:spChg>
        <pc:spChg chg="add del">
          <ac:chgData name="Karl soneff" userId="c7770a16a5e5e8aa" providerId="Windows Live" clId="Web-{0098032C-3683-4858-BE6B-61FC7D9C04F6}" dt="2025-01-17T08:14:08.156" v="53"/>
          <ac:spMkLst>
            <pc:docMk/>
            <pc:sldMk cId="3446500588" sldId="267"/>
            <ac:spMk id="21" creationId="{442A2E14-6B7F-F049-42EB-3FE0842DD87E}"/>
          </ac:spMkLst>
        </pc:spChg>
        <pc:spChg chg="add del">
          <ac:chgData name="Karl soneff" userId="c7770a16a5e5e8aa" providerId="Windows Live" clId="Web-{0098032C-3683-4858-BE6B-61FC7D9C04F6}" dt="2025-01-17T08:15:19.346" v="56"/>
          <ac:spMkLst>
            <pc:docMk/>
            <pc:sldMk cId="3446500588" sldId="267"/>
            <ac:spMk id="27" creationId="{2DCD5F53-745B-EDE3-6F8F-9BC8DDC84F1C}"/>
          </ac:spMkLst>
        </pc:spChg>
        <pc:spChg chg="add del">
          <ac:chgData name="Karl soneff" userId="c7770a16a5e5e8aa" providerId="Windows Live" clId="Web-{0098032C-3683-4858-BE6B-61FC7D9C04F6}" dt="2025-01-17T08:15:21.580" v="57"/>
          <ac:spMkLst>
            <pc:docMk/>
            <pc:sldMk cId="3446500588" sldId="267"/>
            <ac:spMk id="30" creationId="{B95B9BA8-1D69-4796-85F5-B6D0BD52354B}"/>
          </ac:spMkLst>
        </pc:spChg>
        <pc:spChg chg="add mod">
          <ac:chgData name="Karl soneff" userId="c7770a16a5e5e8aa" providerId="Windows Live" clId="Web-{0098032C-3683-4858-BE6B-61FC7D9C04F6}" dt="2025-01-17T08:52:47.224" v="210"/>
          <ac:spMkLst>
            <pc:docMk/>
            <pc:sldMk cId="3446500588" sldId="267"/>
            <ac:spMk id="38" creationId="{AE9A0309-57A9-526D-3392-D096C03F3177}"/>
          </ac:spMkLst>
        </pc:spChg>
        <pc:spChg chg="add del">
          <ac:chgData name="Karl soneff" userId="c7770a16a5e5e8aa" providerId="Windows Live" clId="Web-{0098032C-3683-4858-BE6B-61FC7D9C04F6}" dt="2025-01-17T08:52:47.224" v="210"/>
          <ac:spMkLst>
            <pc:docMk/>
            <pc:sldMk cId="3446500588" sldId="267"/>
            <ac:spMk id="41" creationId="{B95B9BA8-1D69-4796-85F5-B6D0BD52354B}"/>
          </ac:spMkLst>
        </pc:spChg>
        <pc:spChg chg="add del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50" creationId="{B712E947-0734-45F9-9C4F-41114EC3A33E}"/>
          </ac:spMkLst>
        </pc:spChg>
        <pc:spChg chg="add del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52" creationId="{5A65989E-BBD5-44D7-AA86-7AFD5D46BBC0}"/>
          </ac:spMkLst>
        </pc:spChg>
        <pc:spChg chg="add del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54" creationId="{231A2881-D8D7-4A7D-ACA3-E9F849F853D8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59" creationId="{B712E947-0734-45F9-9C4F-41114EC3A33E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61" creationId="{4C6B5652-C661-4C58-B937-F0F490F7FCB2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63" creationId="{0B936867-6407-43FB-9DE6-1B0879D0CB31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65" creationId="{ACD0B258-678B-4A8C-894F-848AF24A1922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67" creationId="{C8D58395-74AF-401A-AF2F-76B6FCF71DFE}"/>
          </ac:spMkLst>
        </pc:spChg>
        <pc:spChg chg="add">
          <ac:chgData name="Karl soneff" userId="c7770a16a5e5e8aa" providerId="Windows Live" clId="Web-{0098032C-3683-4858-BE6B-61FC7D9C04F6}" dt="2025-01-17T08:56:23.185" v="215"/>
          <ac:spMkLst>
            <pc:docMk/>
            <pc:sldMk cId="3446500588" sldId="267"/>
            <ac:spMk id="69" creationId="{2F003F3F-F118-41D2-AA3F-74DB0D1970BB}"/>
          </ac:spMkLst>
        </pc:spChg>
        <pc:grpChg chg="add del">
          <ac:chgData name="Karl soneff" userId="c7770a16a5e5e8aa" providerId="Windows Live" clId="Web-{0098032C-3683-4858-BE6B-61FC7D9C04F6}" dt="2025-01-17T08:14:12.219" v="54"/>
          <ac:grpSpMkLst>
            <pc:docMk/>
            <pc:sldMk cId="3446500588" sldId="267"/>
            <ac:grpSpMk id="22" creationId="{364A290D-B7BC-40B4-AB97-0C801BCCE267}"/>
          </ac:grpSpMkLst>
        </pc:grpChg>
        <pc:grpChg chg="add del">
          <ac:chgData name="Karl soneff" userId="c7770a16a5e5e8aa" providerId="Windows Live" clId="Web-{0098032C-3683-4858-BE6B-61FC7D9C04F6}" dt="2025-01-17T08:15:21.580" v="57"/>
          <ac:grpSpMkLst>
            <pc:docMk/>
            <pc:sldMk cId="3446500588" sldId="267"/>
            <ac:grpSpMk id="32" creationId="{364A290D-B7BC-40B4-AB97-0C801BCCE267}"/>
          </ac:grpSpMkLst>
        </pc:grpChg>
        <pc:grpChg chg="add del">
          <ac:chgData name="Karl soneff" userId="c7770a16a5e5e8aa" providerId="Windows Live" clId="Web-{0098032C-3683-4858-BE6B-61FC7D9C04F6}" dt="2025-01-17T08:52:47.224" v="210"/>
          <ac:grpSpMkLst>
            <pc:docMk/>
            <pc:sldMk cId="3446500588" sldId="267"/>
            <ac:grpSpMk id="43" creationId="{364A290D-B7BC-40B4-AB97-0C801BCCE267}"/>
          </ac:grpSpMkLst>
        </pc:grpChg>
        <pc:picChg chg="add mod ord">
          <ac:chgData name="Karl soneff" userId="c7770a16a5e5e8aa" providerId="Windows Live" clId="Web-{0098032C-3683-4858-BE6B-61FC7D9C04F6}" dt="2025-01-17T08:52:47.224" v="210"/>
          <ac:picMkLst>
            <pc:docMk/>
            <pc:sldMk cId="3446500588" sldId="267"/>
            <ac:picMk id="4" creationId="{FC7F469F-D61E-3D0C-4AB1-DB71A5A33811}"/>
          </ac:picMkLst>
        </pc:picChg>
        <pc:picChg chg="add del mod ord">
          <ac:chgData name="Karl soneff" userId="c7770a16a5e5e8aa" providerId="Windows Live" clId="Web-{0098032C-3683-4858-BE6B-61FC7D9C04F6}" dt="2025-01-17T08:13:51.468" v="52"/>
          <ac:picMkLst>
            <pc:docMk/>
            <pc:sldMk cId="3446500588" sldId="267"/>
            <ac:picMk id="5" creationId="{A2B2AEA3-780A-BB31-F156-F8B6D252F6E1}"/>
          </ac:picMkLst>
        </pc:picChg>
        <pc:picChg chg="add del mod ord">
          <ac:chgData name="Karl soneff" userId="c7770a16a5e5e8aa" providerId="Windows Live" clId="Web-{0098032C-3683-4858-BE6B-61FC7D9C04F6}" dt="2025-01-17T08:14:57.705" v="55"/>
          <ac:picMkLst>
            <pc:docMk/>
            <pc:sldMk cId="3446500588" sldId="267"/>
            <ac:picMk id="12" creationId="{9D2B6A63-7D6D-46CA-8888-CFD5FB691842}"/>
          </ac:picMkLst>
        </pc:picChg>
        <pc:picChg chg="add mod ord">
          <ac:chgData name="Karl soneff" userId="c7770a16a5e5e8aa" providerId="Windows Live" clId="Web-{0098032C-3683-4858-BE6B-61FC7D9C04F6}" dt="2025-01-17T08:52:47.224" v="210"/>
          <ac:picMkLst>
            <pc:docMk/>
            <pc:sldMk cId="3446500588" sldId="267"/>
            <ac:picMk id="15" creationId="{819058D6-FB72-52F7-294B-01B742E522EA}"/>
          </ac:picMkLst>
        </pc:picChg>
      </pc:sldChg>
      <pc:sldChg chg="addSp delSp modSp mod setBg">
        <pc:chgData name="Karl soneff" userId="c7770a16a5e5e8aa" providerId="Windows Live" clId="Web-{0098032C-3683-4858-BE6B-61FC7D9C04F6}" dt="2025-01-17T09:53:47.846" v="582" actId="1076"/>
        <pc:sldMkLst>
          <pc:docMk/>
          <pc:sldMk cId="1003961057" sldId="268"/>
        </pc:sldMkLst>
        <pc:spChg chg="mo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" creationId="{738F1F85-C59D-F9E4-42D7-98339DB54272}"/>
          </ac:spMkLst>
        </pc:spChg>
        <pc:spChg chg="del">
          <ac:chgData name="Karl soneff" userId="c7770a16a5e5e8aa" providerId="Windows Live" clId="Web-{0098032C-3683-4858-BE6B-61FC7D9C04F6}" dt="2025-01-17T08:25:37.087" v="195"/>
          <ac:spMkLst>
            <pc:docMk/>
            <pc:sldMk cId="1003961057" sldId="268"/>
            <ac:spMk id="3" creationId="{172F21AE-06A1-C9C8-F190-D2C31E2F00F7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9" creationId="{52C49397-A673-01E5-D798-C26FA4148011}"/>
          </ac:spMkLst>
        </pc:spChg>
        <pc:spChg chg="add del">
          <ac:chgData name="Karl soneff" userId="c7770a16a5e5e8aa" providerId="Windows Live" clId="Web-{0098032C-3683-4858-BE6B-61FC7D9C04F6}" dt="2025-01-17T08:53:05.209" v="212"/>
          <ac:spMkLst>
            <pc:docMk/>
            <pc:sldMk cId="1003961057" sldId="268"/>
            <ac:spMk id="10" creationId="{2151139A-886F-4B97-8815-729AD3831BBD}"/>
          </ac:spMkLst>
        </pc:spChg>
        <pc:spChg chg="add del">
          <ac:chgData name="Karl soneff" userId="c7770a16a5e5e8aa" providerId="Windows Live" clId="Web-{0098032C-3683-4858-BE6B-61FC7D9C04F6}" dt="2025-01-17T08:53:05.209" v="212"/>
          <ac:spMkLst>
            <pc:docMk/>
            <pc:sldMk cId="1003961057" sldId="268"/>
            <ac:spMk id="12" creationId="{AB5E08C4-8CDD-4623-A5B8-E998C6DEE3B7}"/>
          </ac:spMkLst>
        </pc:spChg>
        <pc:spChg chg="add del">
          <ac:chgData name="Karl soneff" userId="c7770a16a5e5e8aa" providerId="Windows Live" clId="Web-{0098032C-3683-4858-BE6B-61FC7D9C04F6}" dt="2025-01-17T08:53:05.209" v="212"/>
          <ac:spMkLst>
            <pc:docMk/>
            <pc:sldMk cId="1003961057" sldId="268"/>
            <ac:spMk id="14" creationId="{15F33878-D502-4FFA-8ACE-F2AECDB2A23F}"/>
          </ac:spMkLst>
        </pc:spChg>
        <pc:spChg chg="add del">
          <ac:chgData name="Karl soneff" userId="c7770a16a5e5e8aa" providerId="Windows Live" clId="Web-{0098032C-3683-4858-BE6B-61FC7D9C04F6}" dt="2025-01-17T08:53:05.209" v="212"/>
          <ac:spMkLst>
            <pc:docMk/>
            <pc:sldMk cId="1003961057" sldId="268"/>
            <ac:spMk id="16" creationId="{D3539FEE-81D3-4406-802E-60B20B16F4F6}"/>
          </ac:spMkLst>
        </pc:spChg>
        <pc:spChg chg="add del">
          <ac:chgData name="Karl soneff" userId="c7770a16a5e5e8aa" providerId="Windows Live" clId="Web-{0098032C-3683-4858-BE6B-61FC7D9C04F6}" dt="2025-01-17T08:53:05.209" v="212"/>
          <ac:spMkLst>
            <pc:docMk/>
            <pc:sldMk cId="1003961057" sldId="268"/>
            <ac:spMk id="18" creationId="{DC701763-729E-462F-A5A8-E0DEFEB1E2E4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0" creationId="{C8D58395-74AF-401A-AF2F-76B6FCF71DFE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1" creationId="{B712E947-0734-45F9-9C4F-41114EC3A33E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2" creationId="{2F003F3F-F118-41D2-AA3F-74DB0D1970BB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3" creationId="{4C6B5652-C661-4C58-B937-F0F490F7FCB2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4" creationId="{0B936867-6407-43FB-9DE6-1B0879D0CB31}"/>
          </ac:spMkLst>
        </pc:spChg>
        <pc:spChg chg="add">
          <ac:chgData name="Karl soneff" userId="c7770a16a5e5e8aa" providerId="Windows Live" clId="Web-{0098032C-3683-4858-BE6B-61FC7D9C04F6}" dt="2025-01-17T08:53:05.224" v="213"/>
          <ac:spMkLst>
            <pc:docMk/>
            <pc:sldMk cId="1003961057" sldId="268"/>
            <ac:spMk id="25" creationId="{ACD0B258-678B-4A8C-894F-848AF24A1922}"/>
          </ac:spMkLst>
        </pc:spChg>
        <pc:picChg chg="add mod">
          <ac:chgData name="Karl soneff" userId="c7770a16a5e5e8aa" providerId="Windows Live" clId="Web-{0098032C-3683-4858-BE6B-61FC7D9C04F6}" dt="2025-01-17T09:53:47.846" v="582" actId="1076"/>
          <ac:picMkLst>
            <pc:docMk/>
            <pc:sldMk cId="1003961057" sldId="268"/>
            <ac:picMk id="3" creationId="{ED98D46B-BB49-149D-150E-7CC8B5961098}"/>
          </ac:picMkLst>
        </pc:picChg>
        <pc:picChg chg="add del mod ord">
          <ac:chgData name="Karl soneff" userId="c7770a16a5e5e8aa" providerId="Windows Live" clId="Web-{0098032C-3683-4858-BE6B-61FC7D9C04F6}" dt="2025-01-17T09:18:43.311" v="571"/>
          <ac:picMkLst>
            <pc:docMk/>
            <pc:sldMk cId="1003961057" sldId="268"/>
            <ac:picMk id="4" creationId="{A10E9674-CA95-5E82-21AD-9EFBE813BF7E}"/>
          </ac:picMkLst>
        </pc:picChg>
        <pc:picChg chg="add mod">
          <ac:chgData name="Karl soneff" userId="c7770a16a5e5e8aa" providerId="Windows Live" clId="Web-{0098032C-3683-4858-BE6B-61FC7D9C04F6}" dt="2025-01-17T09:53:37.830" v="579" actId="1076"/>
          <ac:picMkLst>
            <pc:docMk/>
            <pc:sldMk cId="1003961057" sldId="268"/>
            <ac:picMk id="4" creationId="{AD0F46C4-69F1-7E17-8E44-F620C430B681}"/>
          </ac:picMkLst>
        </pc:picChg>
        <pc:picChg chg="add del mod">
          <ac:chgData name="Karl soneff" userId="c7770a16a5e5e8aa" providerId="Windows Live" clId="Web-{0098032C-3683-4858-BE6B-61FC7D9C04F6}" dt="2025-01-17T09:50:19.041" v="573"/>
          <ac:picMkLst>
            <pc:docMk/>
            <pc:sldMk cId="1003961057" sldId="268"/>
            <ac:picMk id="5" creationId="{876DD604-6F71-175C-EC29-053BEDBF8FA2}"/>
          </ac:picMkLst>
        </pc:picChg>
      </pc:sldChg>
      <pc:sldChg chg="modSp">
        <pc:chgData name="Karl soneff" userId="c7770a16a5e5e8aa" providerId="Windows Live" clId="Web-{0098032C-3683-4858-BE6B-61FC7D9C04F6}" dt="2025-01-17T08:31:59.382" v="201" actId="20577"/>
        <pc:sldMkLst>
          <pc:docMk/>
          <pc:sldMk cId="1266557192" sldId="271"/>
        </pc:sldMkLst>
        <pc:spChg chg="mod">
          <ac:chgData name="Karl soneff" userId="c7770a16a5e5e8aa" providerId="Windows Live" clId="Web-{0098032C-3683-4858-BE6B-61FC7D9C04F6}" dt="2025-01-17T08:31:59.382" v="201" actId="20577"/>
          <ac:spMkLst>
            <pc:docMk/>
            <pc:sldMk cId="1266557192" sldId="271"/>
            <ac:spMk id="3" creationId="{0FB74916-6BBD-8EE9-87C1-069A5E2F7F54}"/>
          </ac:spMkLst>
        </pc:spChg>
      </pc:sldChg>
      <pc:sldChg chg="modSp">
        <pc:chgData name="Karl soneff" userId="c7770a16a5e5e8aa" providerId="Windows Live" clId="Web-{0098032C-3683-4858-BE6B-61FC7D9C04F6}" dt="2025-01-17T08:49:25.685" v="206" actId="20577"/>
        <pc:sldMkLst>
          <pc:docMk/>
          <pc:sldMk cId="2585504729" sldId="272"/>
        </pc:sldMkLst>
        <pc:spChg chg="mod">
          <ac:chgData name="Karl soneff" userId="c7770a16a5e5e8aa" providerId="Windows Live" clId="Web-{0098032C-3683-4858-BE6B-61FC7D9C04F6}" dt="2025-01-17T08:49:25.685" v="206" actId="20577"/>
          <ac:spMkLst>
            <pc:docMk/>
            <pc:sldMk cId="2585504729" sldId="272"/>
            <ac:spMk id="3" creationId="{14F65B26-AB04-BF7E-AFD5-66816B26732C}"/>
          </ac:spMkLst>
        </pc:spChg>
      </pc:sldChg>
      <pc:sldChg chg="addSp modSp mod setBg">
        <pc:chgData name="Karl soneff" userId="c7770a16a5e5e8aa" providerId="Windows Live" clId="Web-{0098032C-3683-4858-BE6B-61FC7D9C04F6}" dt="2025-01-17T09:17:46.028" v="570" actId="1076"/>
        <pc:sldMkLst>
          <pc:docMk/>
          <pc:sldMk cId="108161108" sldId="273"/>
        </pc:sldMkLst>
        <pc:spChg chg="mo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2" creationId="{5A5D1719-9D85-9E8E-8499-DDC54E8BAF1F}"/>
          </ac:spMkLst>
        </pc:spChg>
        <pc:spChg chg="mo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3" creationId="{949D62D4-D163-1D79-0DDC-92A842B6D6CF}"/>
          </ac:spMkLst>
        </pc:spChg>
        <pc:spChg chg="add mod">
          <ac:chgData name="Karl soneff" userId="c7770a16a5e5e8aa" providerId="Windows Live" clId="Web-{0098032C-3683-4858-BE6B-61FC7D9C04F6}" dt="2025-01-17T09:17:41.903" v="568" actId="1076"/>
          <ac:spMkLst>
            <pc:docMk/>
            <pc:sldMk cId="108161108" sldId="273"/>
            <ac:spMk id="7" creationId="{4B42BF56-89BA-CFB2-BC9B-E4F87866CB4A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11" creationId="{D47F22ED-3A55-4EDE-A5A8-163D82B09265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13" creationId="{5184EE59-3061-456B-9FB5-98A8E0E74B02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15" creationId="{F7E07B5E-9FB5-4C91-8BE4-6167EB58D0A7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17" creationId="{37524947-EB09-4DD9-973B-9F75BBCD7269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19" creationId="{D30C8E25-2DD1-45C6-9F04-0F0CBF666021}"/>
          </ac:spMkLst>
        </pc:spChg>
        <pc:spChg chg="add">
          <ac:chgData name="Karl soneff" userId="c7770a16a5e5e8aa" providerId="Windows Live" clId="Web-{0098032C-3683-4858-BE6B-61FC7D9C04F6}" dt="2025-01-17T09:11:06.326" v="400"/>
          <ac:spMkLst>
            <pc:docMk/>
            <pc:sldMk cId="108161108" sldId="273"/>
            <ac:spMk id="21" creationId="{BC57EA3C-C239-4132-A618-5CBE9F896B2F}"/>
          </ac:spMkLst>
        </pc:spChg>
        <pc:picChg chg="add mod ord">
          <ac:chgData name="Karl soneff" userId="c7770a16a5e5e8aa" providerId="Windows Live" clId="Web-{0098032C-3683-4858-BE6B-61FC7D9C04F6}" dt="2025-01-17T09:12:12.250" v="410" actId="1076"/>
          <ac:picMkLst>
            <pc:docMk/>
            <pc:sldMk cId="108161108" sldId="273"/>
            <ac:picMk id="4" creationId="{42935DCC-4F5B-F9F2-042D-7E2422F94C12}"/>
          </ac:picMkLst>
        </pc:picChg>
        <pc:picChg chg="add mod">
          <ac:chgData name="Karl soneff" userId="c7770a16a5e5e8aa" providerId="Windows Live" clId="Web-{0098032C-3683-4858-BE6B-61FC7D9C04F6}" dt="2025-01-17T09:17:43.997" v="569" actId="1076"/>
          <ac:picMkLst>
            <pc:docMk/>
            <pc:sldMk cId="108161108" sldId="273"/>
            <ac:picMk id="5" creationId="{A89D20CB-AB68-205F-F1F9-FC3566C864AF}"/>
          </ac:picMkLst>
        </pc:picChg>
        <pc:picChg chg="add mod">
          <ac:chgData name="Karl soneff" userId="c7770a16a5e5e8aa" providerId="Windows Live" clId="Web-{0098032C-3683-4858-BE6B-61FC7D9C04F6}" dt="2025-01-17T09:17:46.028" v="570" actId="1076"/>
          <ac:picMkLst>
            <pc:docMk/>
            <pc:sldMk cId="108161108" sldId="273"/>
            <ac:picMk id="6" creationId="{14B0C32D-7903-FB70-0E02-189D21799017}"/>
          </ac:picMkLst>
        </pc:picChg>
      </pc:sldChg>
    </pc:docChg>
  </pc:docChgLst>
  <pc:docChgLst>
    <pc:chgData name="Alexander Bom Kjærbo" userId="ea2330bd5d1b24db" providerId="LiveId" clId="{5E3A8E23-C974-44A9-9BC9-9AED56AEC389}"/>
    <pc:docChg chg="undo custSel addSld delSld modSld">
      <pc:chgData name="Alexander Bom Kjærbo" userId="ea2330bd5d1b24db" providerId="LiveId" clId="{5E3A8E23-C974-44A9-9BC9-9AED56AEC389}" dt="2025-01-17T09:56:52.985" v="748" actId="20577"/>
      <pc:docMkLst>
        <pc:docMk/>
      </pc:docMkLst>
      <pc:sldChg chg="modSp mod">
        <pc:chgData name="Alexander Bom Kjærbo" userId="ea2330bd5d1b24db" providerId="LiveId" clId="{5E3A8E23-C974-44A9-9BC9-9AED56AEC389}" dt="2025-01-17T08:05:55.495" v="105" actId="20577"/>
        <pc:sldMkLst>
          <pc:docMk/>
          <pc:sldMk cId="4262444894" sldId="256"/>
        </pc:sldMkLst>
        <pc:spChg chg="mod">
          <ac:chgData name="Alexander Bom Kjærbo" userId="ea2330bd5d1b24db" providerId="LiveId" clId="{5E3A8E23-C974-44A9-9BC9-9AED56AEC389}" dt="2025-01-17T08:05:55.495" v="105" actId="20577"/>
          <ac:spMkLst>
            <pc:docMk/>
            <pc:sldMk cId="4262444894" sldId="256"/>
            <ac:spMk id="2" creationId="{57DAC670-180C-BA09-C915-41FC9FD86E62}"/>
          </ac:spMkLst>
        </pc:spChg>
        <pc:spChg chg="mod">
          <ac:chgData name="Alexander Bom Kjærbo" userId="ea2330bd5d1b24db" providerId="LiveId" clId="{5E3A8E23-C974-44A9-9BC9-9AED56AEC389}" dt="2025-01-17T07:55:20.044" v="86" actId="20577"/>
          <ac:spMkLst>
            <pc:docMk/>
            <pc:sldMk cId="4262444894" sldId="256"/>
            <ac:spMk id="3" creationId="{867A80C0-B940-8056-E96C-8132DB8D5405}"/>
          </ac:spMkLst>
        </pc:spChg>
      </pc:sldChg>
      <pc:sldChg chg="modSp mod">
        <pc:chgData name="Alexander Bom Kjærbo" userId="ea2330bd5d1b24db" providerId="LiveId" clId="{5E3A8E23-C974-44A9-9BC9-9AED56AEC389}" dt="2025-01-17T08:06:19.302" v="107" actId="20577"/>
        <pc:sldMkLst>
          <pc:docMk/>
          <pc:sldMk cId="356001658" sldId="257"/>
        </pc:sldMkLst>
        <pc:spChg chg="mod">
          <ac:chgData name="Alexander Bom Kjærbo" userId="ea2330bd5d1b24db" providerId="LiveId" clId="{5E3A8E23-C974-44A9-9BC9-9AED56AEC389}" dt="2025-01-17T08:06:19.302" v="107" actId="20577"/>
          <ac:spMkLst>
            <pc:docMk/>
            <pc:sldMk cId="356001658" sldId="257"/>
            <ac:spMk id="2" creationId="{A026D362-1CA5-C037-1E88-000DB28F9077}"/>
          </ac:spMkLst>
        </pc:spChg>
      </pc:sldChg>
      <pc:sldChg chg="modSp mod">
        <pc:chgData name="Alexander Bom Kjærbo" userId="ea2330bd5d1b24db" providerId="LiveId" clId="{5E3A8E23-C974-44A9-9BC9-9AED56AEC389}" dt="2025-01-17T08:57:06.150" v="595" actId="1076"/>
        <pc:sldMkLst>
          <pc:docMk/>
          <pc:sldMk cId="3703815051" sldId="258"/>
        </pc:sldMkLst>
        <pc:spChg chg="mod">
          <ac:chgData name="Alexander Bom Kjærbo" userId="ea2330bd5d1b24db" providerId="LiveId" clId="{5E3A8E23-C974-44A9-9BC9-9AED56AEC389}" dt="2025-01-17T08:57:06.150" v="595" actId="1076"/>
          <ac:spMkLst>
            <pc:docMk/>
            <pc:sldMk cId="3703815051" sldId="258"/>
            <ac:spMk id="2" creationId="{DC9DF0C2-0260-A93B-5CD9-D62DF00D1869}"/>
          </ac:spMkLst>
        </pc:spChg>
        <pc:spChg chg="mod">
          <ac:chgData name="Alexander Bom Kjærbo" userId="ea2330bd5d1b24db" providerId="LiveId" clId="{5E3A8E23-C974-44A9-9BC9-9AED56AEC389}" dt="2025-01-17T08:26:03.624" v="375" actId="20577"/>
          <ac:spMkLst>
            <pc:docMk/>
            <pc:sldMk cId="3703815051" sldId="258"/>
            <ac:spMk id="3" creationId="{DCD15269-A11E-AFB3-D400-39DB6F97E4D2}"/>
          </ac:spMkLst>
        </pc:spChg>
      </pc:sldChg>
      <pc:sldChg chg="addSp delSp modSp mod modAnim">
        <pc:chgData name="Alexander Bom Kjærbo" userId="ea2330bd5d1b24db" providerId="LiveId" clId="{5E3A8E23-C974-44A9-9BC9-9AED56AEC389}" dt="2025-01-17T09:18:56.976" v="738" actId="1076"/>
        <pc:sldMkLst>
          <pc:docMk/>
          <pc:sldMk cId="2365079548" sldId="259"/>
        </pc:sldMkLst>
        <pc:spChg chg="mod modVis">
          <ac:chgData name="Alexander Bom Kjærbo" userId="ea2330bd5d1b24db" providerId="LiveId" clId="{5E3A8E23-C974-44A9-9BC9-9AED56AEC389}" dt="2025-01-17T09:18:56.976" v="738" actId="1076"/>
          <ac:spMkLst>
            <pc:docMk/>
            <pc:sldMk cId="2365079548" sldId="259"/>
            <ac:spMk id="2" creationId="{34EFEC66-1C5D-B71E-BA17-C6233A659352}"/>
          </ac:spMkLst>
        </pc:spChg>
        <pc:spChg chg="del mod modVis">
          <ac:chgData name="Alexander Bom Kjærbo" userId="ea2330bd5d1b24db" providerId="LiveId" clId="{5E3A8E23-C974-44A9-9BC9-9AED56AEC389}" dt="2025-01-17T09:17:56.531" v="725" actId="478"/>
          <ac:spMkLst>
            <pc:docMk/>
            <pc:sldMk cId="2365079548" sldId="259"/>
            <ac:spMk id="3" creationId="{59790271-4A4E-9E21-CF25-C4EF4796D6FF}"/>
          </ac:spMkLst>
        </pc:spChg>
        <pc:spChg chg="mod modVis">
          <ac:chgData name="Alexander Bom Kjærbo" userId="ea2330bd5d1b24db" providerId="LiveId" clId="{5E3A8E23-C974-44A9-9BC9-9AED56AEC389}" dt="2025-01-17T09:00:51.572" v="626" actId="14429"/>
          <ac:spMkLst>
            <pc:docMk/>
            <pc:sldMk cId="2365079548" sldId="259"/>
            <ac:spMk id="13" creationId="{C07F4C43-D1F2-9BDA-A849-967C2AFB5A74}"/>
          </ac:spMkLst>
        </pc:spChg>
        <pc:spChg chg="add del mod">
          <ac:chgData name="Alexander Bom Kjærbo" userId="ea2330bd5d1b24db" providerId="LiveId" clId="{5E3A8E23-C974-44A9-9BC9-9AED56AEC389}" dt="2025-01-17T09:17:59.594" v="726" actId="478"/>
          <ac:spMkLst>
            <pc:docMk/>
            <pc:sldMk cId="2365079548" sldId="259"/>
            <ac:spMk id="18" creationId="{6424B993-C4E7-FCCE-15FA-113DF8E15154}"/>
          </ac:spMkLst>
        </pc:spChg>
        <pc:spChg chg="del mod modVis">
          <ac:chgData name="Alexander Bom Kjærbo" userId="ea2330bd5d1b24db" providerId="LiveId" clId="{5E3A8E23-C974-44A9-9BC9-9AED56AEC389}" dt="2025-01-17T09:18:36.835" v="734" actId="478"/>
          <ac:spMkLst>
            <pc:docMk/>
            <pc:sldMk cId="2365079548" sldId="259"/>
            <ac:spMk id="1068" creationId="{2409529B-9B56-4F10-BE4D-F934DB89E57E}"/>
          </ac:spMkLst>
        </pc:spChg>
        <pc:spChg chg="del mod modVis">
          <ac:chgData name="Alexander Bom Kjærbo" userId="ea2330bd5d1b24db" providerId="LiveId" clId="{5E3A8E23-C974-44A9-9BC9-9AED56AEC389}" dt="2025-01-17T09:00:46.361" v="619" actId="478"/>
          <ac:spMkLst>
            <pc:docMk/>
            <pc:sldMk cId="2365079548" sldId="259"/>
            <ac:spMk id="1072" creationId="{98DE6C44-43F8-4DE4-AB81-66853FFEA09A}"/>
          </ac:spMkLst>
        </pc:spChg>
        <pc:picChg chg="mod ord modVis modCrop">
          <ac:chgData name="Alexander Bom Kjærbo" userId="ea2330bd5d1b24db" providerId="LiveId" clId="{5E3A8E23-C974-44A9-9BC9-9AED56AEC389}" dt="2025-01-17T09:18:38.500" v="736" actId="14429"/>
          <ac:picMkLst>
            <pc:docMk/>
            <pc:sldMk cId="2365079548" sldId="259"/>
            <ac:picMk id="7" creationId="{ECE3D515-8ED6-66E9-6455-D01930431155}"/>
          </ac:picMkLst>
        </pc:picChg>
        <pc:picChg chg="add mod ord">
          <ac:chgData name="Alexander Bom Kjærbo" userId="ea2330bd5d1b24db" providerId="LiveId" clId="{5E3A8E23-C974-44A9-9BC9-9AED56AEC389}" dt="2025-01-17T08:57:49.151" v="608" actId="171"/>
          <ac:picMkLst>
            <pc:docMk/>
            <pc:sldMk cId="2365079548" sldId="259"/>
            <ac:picMk id="8" creationId="{D93ECEE9-3E68-C6EE-F1FA-E1D10E9C249C}"/>
          </ac:picMkLst>
        </pc:picChg>
        <pc:picChg chg="mod modVis">
          <ac:chgData name="Alexander Bom Kjærbo" userId="ea2330bd5d1b24db" providerId="LiveId" clId="{5E3A8E23-C974-44A9-9BC9-9AED56AEC389}" dt="2025-01-17T09:18:39.131" v="737" actId="14429"/>
          <ac:picMkLst>
            <pc:docMk/>
            <pc:sldMk cId="2365079548" sldId="259"/>
            <ac:picMk id="9" creationId="{F819E662-E401-93FB-5182-9CE715F9FBEC}"/>
          </ac:picMkLst>
        </pc:picChg>
        <pc:picChg chg="add mod ord modCrop">
          <ac:chgData name="Alexander Bom Kjærbo" userId="ea2330bd5d1b24db" providerId="LiveId" clId="{5E3A8E23-C974-44A9-9BC9-9AED56AEC389}" dt="2025-01-17T09:02:10.366" v="706" actId="13244"/>
          <ac:picMkLst>
            <pc:docMk/>
            <pc:sldMk cId="2365079548" sldId="259"/>
            <ac:picMk id="16" creationId="{22B3C439-ADB7-25E5-B43A-5F40FFAB1F5F}"/>
          </ac:picMkLst>
        </pc:picChg>
        <pc:picChg chg="mod modVis">
          <ac:chgData name="Alexander Bom Kjærbo" userId="ea2330bd5d1b24db" providerId="LiveId" clId="{5E3A8E23-C974-44A9-9BC9-9AED56AEC389}" dt="2025-01-17T09:18:37.931" v="735" actId="14429"/>
          <ac:picMkLst>
            <pc:docMk/>
            <pc:sldMk cId="2365079548" sldId="259"/>
            <ac:picMk id="1026" creationId="{7BD5B546-E665-3C35-5F04-7621DCB66830}"/>
          </ac:picMkLst>
        </pc:picChg>
        <pc:picChg chg="mod">
          <ac:chgData name="Alexander Bom Kjærbo" userId="ea2330bd5d1b24db" providerId="LiveId" clId="{5E3A8E23-C974-44A9-9BC9-9AED56AEC389}" dt="2025-01-17T09:02:35.495" v="718" actId="1035"/>
          <ac:picMkLst>
            <pc:docMk/>
            <pc:sldMk cId="2365079548" sldId="259"/>
            <ac:picMk id="1028" creationId="{CDD9B9C6-FE7C-D565-FC89-AA128669BE9E}"/>
          </ac:picMkLst>
        </pc:picChg>
      </pc:sldChg>
      <pc:sldChg chg="del">
        <pc:chgData name="Alexander Bom Kjærbo" userId="ea2330bd5d1b24db" providerId="LiveId" clId="{5E3A8E23-C974-44A9-9BC9-9AED56AEC389}" dt="2025-01-17T08:02:20.882" v="103" actId="47"/>
        <pc:sldMkLst>
          <pc:docMk/>
          <pc:sldMk cId="3553629261" sldId="260"/>
        </pc:sldMkLst>
      </pc:sldChg>
      <pc:sldChg chg="modNotesTx">
        <pc:chgData name="Alexander Bom Kjærbo" userId="ea2330bd5d1b24db" providerId="LiveId" clId="{5E3A8E23-C974-44A9-9BC9-9AED56AEC389}" dt="2025-01-17T09:56:52.985" v="748" actId="20577"/>
        <pc:sldMkLst>
          <pc:docMk/>
          <pc:sldMk cId="4248936188" sldId="263"/>
        </pc:sldMkLst>
      </pc:sldChg>
      <pc:sldChg chg="modSp add del mod">
        <pc:chgData name="Alexander Bom Kjærbo" userId="ea2330bd5d1b24db" providerId="LiveId" clId="{5E3A8E23-C974-44A9-9BC9-9AED56AEC389}" dt="2025-01-17T08:40:46.900" v="425" actId="47"/>
        <pc:sldMkLst>
          <pc:docMk/>
          <pc:sldMk cId="3330866950" sldId="264"/>
        </pc:sldMkLst>
        <pc:spChg chg="mod">
          <ac:chgData name="Alexander Bom Kjærbo" userId="ea2330bd5d1b24db" providerId="LiveId" clId="{5E3A8E23-C974-44A9-9BC9-9AED56AEC389}" dt="2025-01-17T08:00:42.200" v="100" actId="20577"/>
          <ac:spMkLst>
            <pc:docMk/>
            <pc:sldMk cId="3330866950" sldId="264"/>
            <ac:spMk id="2" creationId="{54F4429F-C007-D1FA-C471-F3D507265845}"/>
          </ac:spMkLst>
        </pc:spChg>
        <pc:spChg chg="mod">
          <ac:chgData name="Alexander Bom Kjærbo" userId="ea2330bd5d1b24db" providerId="LiveId" clId="{5E3A8E23-C974-44A9-9BC9-9AED56AEC389}" dt="2025-01-17T08:40:39.525" v="422" actId="21"/>
          <ac:spMkLst>
            <pc:docMk/>
            <pc:sldMk cId="3330866950" sldId="264"/>
            <ac:spMk id="3" creationId="{02E3E356-A541-EAE7-68FC-6F3E1C46A9DE}"/>
          </ac:spMkLst>
        </pc:spChg>
      </pc:sldChg>
      <pc:sldChg chg="modSp mod">
        <pc:chgData name="Alexander Bom Kjærbo" userId="ea2330bd5d1b24db" providerId="LiveId" clId="{5E3A8E23-C974-44A9-9BC9-9AED56AEC389}" dt="2025-01-17T09:53:26.304" v="743" actId="1076"/>
        <pc:sldMkLst>
          <pc:docMk/>
          <pc:sldMk cId="1003961057" sldId="268"/>
        </pc:sldMkLst>
        <pc:spChg chg="mod">
          <ac:chgData name="Alexander Bom Kjærbo" userId="ea2330bd5d1b24db" providerId="LiveId" clId="{5E3A8E23-C974-44A9-9BC9-9AED56AEC389}" dt="2025-01-17T08:09:33.587" v="110" actId="20577"/>
          <ac:spMkLst>
            <pc:docMk/>
            <pc:sldMk cId="1003961057" sldId="268"/>
            <ac:spMk id="2" creationId="{738F1F85-C59D-F9E4-42D7-98339DB54272}"/>
          </ac:spMkLst>
        </pc:spChg>
        <pc:picChg chg="mod">
          <ac:chgData name="Alexander Bom Kjærbo" userId="ea2330bd5d1b24db" providerId="LiveId" clId="{5E3A8E23-C974-44A9-9BC9-9AED56AEC389}" dt="2025-01-17T09:53:26.304" v="743" actId="1076"/>
          <ac:picMkLst>
            <pc:docMk/>
            <pc:sldMk cId="1003961057" sldId="268"/>
            <ac:picMk id="4" creationId="{AD0F46C4-69F1-7E17-8E44-F620C430B681}"/>
          </ac:picMkLst>
        </pc:picChg>
      </pc:sldChg>
      <pc:sldChg chg="modSp mod">
        <pc:chgData name="Alexander Bom Kjærbo" userId="ea2330bd5d1b24db" providerId="LiveId" clId="{5E3A8E23-C974-44A9-9BC9-9AED56AEC389}" dt="2025-01-17T09:45:23.398" v="741" actId="20577"/>
        <pc:sldMkLst>
          <pc:docMk/>
          <pc:sldMk cId="2799676433" sldId="269"/>
        </pc:sldMkLst>
        <pc:spChg chg="mod">
          <ac:chgData name="Alexander Bom Kjærbo" userId="ea2330bd5d1b24db" providerId="LiveId" clId="{5E3A8E23-C974-44A9-9BC9-9AED56AEC389}" dt="2025-01-17T09:45:23.398" v="741" actId="20577"/>
          <ac:spMkLst>
            <pc:docMk/>
            <pc:sldMk cId="2799676433" sldId="269"/>
            <ac:spMk id="3" creationId="{C33ED425-A363-3291-4E9A-CFE772E90C6B}"/>
          </ac:spMkLst>
        </pc:spChg>
      </pc:sldChg>
      <pc:sldChg chg="modSp mod">
        <pc:chgData name="Alexander Bom Kjærbo" userId="ea2330bd5d1b24db" providerId="LiveId" clId="{5E3A8E23-C974-44A9-9BC9-9AED56AEC389}" dt="2025-01-17T09:09:08.408" v="720" actId="20577"/>
        <pc:sldMkLst>
          <pc:docMk/>
          <pc:sldMk cId="108161108" sldId="273"/>
        </pc:sldMkLst>
        <pc:spChg chg="mod">
          <ac:chgData name="Alexander Bom Kjærbo" userId="ea2330bd5d1b24db" providerId="LiveId" clId="{5E3A8E23-C974-44A9-9BC9-9AED56AEC389}" dt="2025-01-17T09:09:08.408" v="720" actId="20577"/>
          <ac:spMkLst>
            <pc:docMk/>
            <pc:sldMk cId="108161108" sldId="273"/>
            <ac:spMk id="2" creationId="{5A5D1719-9D85-9E8E-8499-DDC54E8BAF1F}"/>
          </ac:spMkLst>
        </pc:spChg>
      </pc:sldChg>
    </pc:docChg>
  </pc:docChgLst>
  <pc:docChgLst>
    <pc:chgData name="Gæstebruger" providerId="Windows Live" clId="Web-{C28BC756-A06B-49E1-9F83-52669CF93833}"/>
    <pc:docChg chg="addSld modSld">
      <pc:chgData name="Gæstebruger" userId="" providerId="Windows Live" clId="Web-{C28BC756-A06B-49E1-9F83-52669CF93833}" dt="2025-01-17T09:56:35.339" v="373" actId="20577"/>
      <pc:docMkLst>
        <pc:docMk/>
      </pc:docMkLst>
      <pc:sldChg chg="modSp">
        <pc:chgData name="Gæstebruger" userId="" providerId="Windows Live" clId="Web-{C28BC756-A06B-49E1-9F83-52669CF93833}" dt="2025-01-17T07:59:49.858" v="9" actId="20577"/>
        <pc:sldMkLst>
          <pc:docMk/>
          <pc:sldMk cId="3703815051" sldId="258"/>
        </pc:sldMkLst>
        <pc:spChg chg="mod">
          <ac:chgData name="Gæstebruger" userId="" providerId="Windows Live" clId="Web-{C28BC756-A06B-49E1-9F83-52669CF93833}" dt="2025-01-17T07:59:49.858" v="9" actId="20577"/>
          <ac:spMkLst>
            <pc:docMk/>
            <pc:sldMk cId="3703815051" sldId="258"/>
            <ac:spMk id="2" creationId="{DC9DF0C2-0260-A93B-5CD9-D62DF00D1869}"/>
          </ac:spMkLst>
        </pc:spChg>
      </pc:sldChg>
      <pc:sldChg chg="addSp delSp modSp">
        <pc:chgData name="Gæstebruger" userId="" providerId="Windows Live" clId="Web-{C28BC756-A06B-49E1-9F83-52669CF93833}" dt="2025-01-17T09:56:35.339" v="373" actId="20577"/>
        <pc:sldMkLst>
          <pc:docMk/>
          <pc:sldMk cId="507112747" sldId="262"/>
        </pc:sldMkLst>
        <pc:spChg chg="mod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2" creationId="{D9908000-9050-2BC7-91A5-1BA8991BA01C}"/>
          </ac:spMkLst>
        </pc:spChg>
        <pc:spChg chg="del">
          <ac:chgData name="Gæstebruger" userId="" providerId="Windows Live" clId="Web-{C28BC756-A06B-49E1-9F83-52669CF93833}" dt="2025-01-17T08:57:48.903" v="124"/>
          <ac:spMkLst>
            <pc:docMk/>
            <pc:sldMk cId="507112747" sldId="262"/>
            <ac:spMk id="9" creationId="{BACC6370-2D7E-4714-9D71-7542949D7D5D}"/>
          </ac:spMkLst>
        </pc:spChg>
        <pc:spChg chg="add del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11" creationId="{F68B3F68-107C-434F-AA38-110D5EA91B85}"/>
          </ac:spMkLst>
        </pc:spChg>
        <pc:spChg chg="add del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13" creationId="{AAD0DBB9-1A4B-4391-81D4-CB19F9AB918A}"/>
          </ac:spMkLst>
        </pc:spChg>
        <pc:spChg chg="add del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15" creationId="{063BBA22-50EA-4C4D-BE05-F1CE4E63AA56}"/>
          </ac:spMkLst>
        </pc:spChg>
        <pc:spChg chg="add del mo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60" creationId="{5FA44794-DBB6-46A6-7577-8EA398E7AC67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66" creationId="{BACC6370-2D7E-4714-9D71-7542949D7D5D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68" creationId="{256B2C21-A230-48C0-8DF1-C46611373C44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70" creationId="{3847E18C-932D-4C95-AABA-FEC7C9499AD7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72" creationId="{3150CB11-0C61-439E-910F-5787759E72A0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74" creationId="{43F8A58B-5155-44CE-A5FF-7647B47D0A7A}"/>
          </ac:spMkLst>
        </pc:spChg>
        <pc:spChg chg="add del">
          <ac:chgData name="Gæstebruger" userId="" providerId="Windows Live" clId="Web-{C28BC756-A06B-49E1-9F83-52669CF93833}" dt="2025-01-17T09:12:35.508" v="304"/>
          <ac:spMkLst>
            <pc:docMk/>
            <pc:sldMk cId="507112747" sldId="262"/>
            <ac:spMk id="76" creationId="{443F2ACA-E6D6-4028-82DD-F03C262D5DE6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78" creationId="{BACC6370-2D7E-4714-9D71-7542949D7D5D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80" creationId="{256B2C21-A230-48C0-8DF1-C46611373C44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81" creationId="{3847E18C-932D-4C95-AABA-FEC7C9499AD7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82" creationId="{3150CB11-0C61-439E-910F-5787759E72A0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83" creationId="{43F8A58B-5155-44CE-A5FF-7647B47D0A7A}"/>
          </ac:spMkLst>
        </pc:spChg>
        <pc:spChg chg="add del">
          <ac:chgData name="Gæstebruger" userId="" providerId="Windows Live" clId="Web-{C28BC756-A06B-49E1-9F83-52669CF93833}" dt="2025-01-17T09:12:41.836" v="306"/>
          <ac:spMkLst>
            <pc:docMk/>
            <pc:sldMk cId="507112747" sldId="262"/>
            <ac:spMk id="84" creationId="{443F2ACA-E6D6-4028-82DD-F03C262D5DE6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87" creationId="{BACC6370-2D7E-4714-9D71-7542949D7D5D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88" creationId="{256B2C21-A230-48C0-8DF1-C46611373C44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89" creationId="{3847E18C-932D-4C95-AABA-FEC7C9499AD7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90" creationId="{3150CB11-0C61-439E-910F-5787759E72A0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91" creationId="{43F8A58B-5155-44CE-A5FF-7647B47D0A7A}"/>
          </ac:spMkLst>
        </pc:spChg>
        <pc:spChg chg="add">
          <ac:chgData name="Gæstebruger" userId="" providerId="Windows Live" clId="Web-{C28BC756-A06B-49E1-9F83-52669CF93833}" dt="2025-01-17T09:12:41.867" v="307"/>
          <ac:spMkLst>
            <pc:docMk/>
            <pc:sldMk cId="507112747" sldId="262"/>
            <ac:spMk id="92" creationId="{443F2ACA-E6D6-4028-82DD-F03C262D5DE6}"/>
          </ac:spMkLst>
        </pc:spChg>
        <pc:graphicFrameChg chg="del">
          <ac:chgData name="Gæstebruger" userId="" providerId="Windows Live" clId="Web-{C28BC756-A06B-49E1-9F83-52669CF93833}" dt="2025-01-17T08:57:48.903" v="123"/>
          <ac:graphicFrameMkLst>
            <pc:docMk/>
            <pc:sldMk cId="507112747" sldId="262"/>
            <ac:graphicFrameMk id="5" creationId="{24D3A87D-567B-FF08-C2F9-C8E1103F5CB1}"/>
          </ac:graphicFrameMkLst>
        </pc:graphicFrameChg>
        <pc:graphicFrameChg chg="modGraphic">
          <ac:chgData name="Gæstebruger" userId="" providerId="Windows Live" clId="Web-{C28BC756-A06B-49E1-9F83-52669CF93833}" dt="2025-01-17T09:56:35.339" v="373" actId="20577"/>
          <ac:graphicFrameMkLst>
            <pc:docMk/>
            <pc:sldMk cId="507112747" sldId="262"/>
            <ac:graphicFrameMk id="93" creationId="{404A8B9F-E8AE-C34E-1D79-A7C0F20CA294}"/>
          </ac:graphicFrameMkLst>
        </pc:graphicFrameChg>
      </pc:sldChg>
      <pc:sldChg chg="addSp delSp modSp">
        <pc:chgData name="Gæstebruger" userId="" providerId="Windows Live" clId="Web-{C28BC756-A06B-49E1-9F83-52669CF93833}" dt="2025-01-17T08:18:49.471" v="13" actId="1076"/>
        <pc:sldMkLst>
          <pc:docMk/>
          <pc:sldMk cId="1400962362" sldId="266"/>
        </pc:sldMkLst>
        <pc:spChg chg="del">
          <ac:chgData name="Gæstebruger" userId="" providerId="Windows Live" clId="Web-{C28BC756-A06B-49E1-9F83-52669CF93833}" dt="2025-01-17T08:14:50.370" v="10"/>
          <ac:spMkLst>
            <pc:docMk/>
            <pc:sldMk cId="1400962362" sldId="266"/>
            <ac:spMk id="3" creationId="{CAA8C278-A5F7-6043-4F26-52A6197BF195}"/>
          </ac:spMkLst>
        </pc:spChg>
        <pc:spChg chg="add del mod">
          <ac:chgData name="Gæstebruger" userId="" providerId="Windows Live" clId="Web-{C28BC756-A06B-49E1-9F83-52669CF93833}" dt="2025-01-17T08:18:44.206" v="12"/>
          <ac:spMkLst>
            <pc:docMk/>
            <pc:sldMk cId="1400962362" sldId="266"/>
            <ac:spMk id="8" creationId="{528B243B-397E-5686-7894-63809307691F}"/>
          </ac:spMkLst>
        </pc:spChg>
        <pc:picChg chg="add del mod ord">
          <ac:chgData name="Gæstebruger" userId="" providerId="Windows Live" clId="Web-{C28BC756-A06B-49E1-9F83-52669CF93833}" dt="2025-01-17T08:18:04.564" v="11"/>
          <ac:picMkLst>
            <pc:docMk/>
            <pc:sldMk cId="1400962362" sldId="266"/>
            <ac:picMk id="4" creationId="{354DDB40-9318-506C-D04E-604707692908}"/>
          </ac:picMkLst>
        </pc:picChg>
        <pc:picChg chg="add mod ord">
          <ac:chgData name="Gæstebruger" userId="" providerId="Windows Live" clId="Web-{C28BC756-A06B-49E1-9F83-52669CF93833}" dt="2025-01-17T08:18:49.471" v="13" actId="1076"/>
          <ac:picMkLst>
            <pc:docMk/>
            <pc:sldMk cId="1400962362" sldId="266"/>
            <ac:picMk id="9" creationId="{6BD649D6-0489-00C6-7CED-B08C595DDF49}"/>
          </ac:picMkLst>
        </pc:picChg>
      </pc:sldChg>
      <pc:sldChg chg="modSp">
        <pc:chgData name="Gæstebruger" userId="" providerId="Windows Live" clId="Web-{C28BC756-A06B-49E1-9F83-52669CF93833}" dt="2025-01-17T09:30:51.995" v="370" actId="20577"/>
        <pc:sldMkLst>
          <pc:docMk/>
          <pc:sldMk cId="1003961057" sldId="268"/>
        </pc:sldMkLst>
        <pc:spChg chg="mod">
          <ac:chgData name="Gæstebruger" userId="" providerId="Windows Live" clId="Web-{C28BC756-A06B-49E1-9F83-52669CF93833}" dt="2025-01-17T09:30:51.995" v="370" actId="20577"/>
          <ac:spMkLst>
            <pc:docMk/>
            <pc:sldMk cId="1003961057" sldId="268"/>
            <ac:spMk id="9" creationId="{52C49397-A673-01E5-D798-C26FA4148011}"/>
          </ac:spMkLst>
        </pc:spChg>
      </pc:sldChg>
      <pc:sldChg chg="addSp delSp modSp">
        <pc:chgData name="Gæstebruger" userId="" providerId="Windows Live" clId="Web-{C28BC756-A06B-49E1-9F83-52669CF93833}" dt="2025-01-17T08:31:50.402" v="122" actId="20577"/>
        <pc:sldMkLst>
          <pc:docMk/>
          <pc:sldMk cId="1266557192" sldId="271"/>
        </pc:sldMkLst>
        <pc:spChg chg="add del mod">
          <ac:chgData name="Gæstebruger" userId="" providerId="Windows Live" clId="Web-{C28BC756-A06B-49E1-9F83-52669CF93833}" dt="2025-01-17T08:31:50.402" v="122" actId="20577"/>
          <ac:spMkLst>
            <pc:docMk/>
            <pc:sldMk cId="1266557192" sldId="271"/>
            <ac:spMk id="3" creationId="{0FB74916-6BBD-8EE9-87C1-069A5E2F7F54}"/>
          </ac:spMkLst>
        </pc:spChg>
        <pc:picChg chg="add del mod ord">
          <ac:chgData name="Gæstebruger" userId="" providerId="Windows Live" clId="Web-{C28BC756-A06B-49E1-9F83-52669CF93833}" dt="2025-01-17T08:28:34.239" v="19"/>
          <ac:picMkLst>
            <pc:docMk/>
            <pc:sldMk cId="1266557192" sldId="271"/>
            <ac:picMk id="4" creationId="{B51E9C36-D017-F191-4C11-687DA36A4281}"/>
          </ac:picMkLst>
        </pc:picChg>
        <pc:picChg chg="add del mod">
          <ac:chgData name="Gæstebruger" userId="" providerId="Windows Live" clId="Web-{C28BC756-A06B-49E1-9F83-52669CF93833}" dt="2025-01-17T08:28:51.521" v="28"/>
          <ac:picMkLst>
            <pc:docMk/>
            <pc:sldMk cId="1266557192" sldId="271"/>
            <ac:picMk id="5" creationId="{70F79F7B-BAA8-9DD4-48ED-5B0658D6F667}"/>
          </ac:picMkLst>
        </pc:picChg>
      </pc:sldChg>
      <pc:sldChg chg="new">
        <pc:chgData name="Gæstebruger" userId="" providerId="Windows Live" clId="Web-{C28BC756-A06B-49E1-9F83-52669CF93833}" dt="2025-01-17T09:51:47.283" v="371"/>
        <pc:sldMkLst>
          <pc:docMk/>
          <pc:sldMk cId="1771039548" sldId="274"/>
        </pc:sldMkLst>
      </pc:sldChg>
    </pc:docChg>
  </pc:docChgLst>
  <pc:docChgLst>
    <pc:chgData name="Rasmus Kildeberg" userId="53153beff76b0c17" providerId="Windows Live" clId="Web-{43DB4913-4402-42CE-B614-CFFCF5B7CA10}"/>
    <pc:docChg chg="addSld modSld">
      <pc:chgData name="Rasmus Kildeberg" userId="53153beff76b0c17" providerId="Windows Live" clId="Web-{43DB4913-4402-42CE-B614-CFFCF5B7CA10}" dt="2025-01-17T09:30:37.605" v="651" actId="20577"/>
      <pc:docMkLst>
        <pc:docMk/>
      </pc:docMkLst>
      <pc:sldChg chg="modSp">
        <pc:chgData name="Rasmus Kildeberg" userId="53153beff76b0c17" providerId="Windows Live" clId="Web-{43DB4913-4402-42CE-B614-CFFCF5B7CA10}" dt="2025-01-17T08:29:46.824" v="327" actId="20577"/>
        <pc:sldMkLst>
          <pc:docMk/>
          <pc:sldMk cId="356001658" sldId="257"/>
        </pc:sldMkLst>
        <pc:spChg chg="mod">
          <ac:chgData name="Rasmus Kildeberg" userId="53153beff76b0c17" providerId="Windows Live" clId="Web-{43DB4913-4402-42CE-B614-CFFCF5B7CA10}" dt="2025-01-17T08:26:43.568" v="310" actId="20577"/>
          <ac:spMkLst>
            <pc:docMk/>
            <pc:sldMk cId="356001658" sldId="257"/>
            <ac:spMk id="2" creationId="{A026D362-1CA5-C037-1E88-000DB28F9077}"/>
          </ac:spMkLst>
        </pc:spChg>
        <pc:spChg chg="mod">
          <ac:chgData name="Rasmus Kildeberg" userId="53153beff76b0c17" providerId="Windows Live" clId="Web-{43DB4913-4402-42CE-B614-CFFCF5B7CA10}" dt="2025-01-17T08:29:46.824" v="327" actId="20577"/>
          <ac:spMkLst>
            <pc:docMk/>
            <pc:sldMk cId="356001658" sldId="257"/>
            <ac:spMk id="3" creationId="{29264C6B-CAAD-DF05-1C45-24A9FC9DC833}"/>
          </ac:spMkLst>
        </pc:spChg>
      </pc:sldChg>
      <pc:sldChg chg="modSp">
        <pc:chgData name="Rasmus Kildeberg" userId="53153beff76b0c17" providerId="Windows Live" clId="Web-{43DB4913-4402-42CE-B614-CFFCF5B7CA10}" dt="2025-01-17T08:02:19.228" v="93" actId="20577"/>
        <pc:sldMkLst>
          <pc:docMk/>
          <pc:sldMk cId="2365079548" sldId="259"/>
        </pc:sldMkLst>
        <pc:spChg chg="mod">
          <ac:chgData name="Rasmus Kildeberg" userId="53153beff76b0c17" providerId="Windows Live" clId="Web-{43DB4913-4402-42CE-B614-CFFCF5B7CA10}" dt="2025-01-17T08:02:19.228" v="93" actId="20577"/>
          <ac:spMkLst>
            <pc:docMk/>
            <pc:sldMk cId="2365079548" sldId="259"/>
            <ac:spMk id="2" creationId="{34EFEC66-1C5D-B71E-BA17-C6233A659352}"/>
          </ac:spMkLst>
        </pc:spChg>
      </pc:sldChg>
      <pc:sldChg chg="modSp new">
        <pc:chgData name="Rasmus Kildeberg" userId="53153beff76b0c17" providerId="Windows Live" clId="Web-{43DB4913-4402-42CE-B614-CFFCF5B7CA10}" dt="2025-01-17T08:00:55.819" v="64" actId="20577"/>
        <pc:sldMkLst>
          <pc:docMk/>
          <pc:sldMk cId="3553629261" sldId="260"/>
        </pc:sldMkLst>
        <pc:spChg chg="mod">
          <ac:chgData name="Rasmus Kildeberg" userId="53153beff76b0c17" providerId="Windows Live" clId="Web-{43DB4913-4402-42CE-B614-CFFCF5B7CA10}" dt="2025-01-17T08:00:55.819" v="64" actId="20577"/>
          <ac:spMkLst>
            <pc:docMk/>
            <pc:sldMk cId="3553629261" sldId="260"/>
            <ac:spMk id="2" creationId="{2FDD20BA-1C88-596B-A34B-D06FDE5D3ED4}"/>
          </ac:spMkLst>
        </pc:spChg>
      </pc:sldChg>
      <pc:sldChg chg="modSp new">
        <pc:chgData name="Rasmus Kildeberg" userId="53153beff76b0c17" providerId="Windows Live" clId="Web-{43DB4913-4402-42CE-B614-CFFCF5B7CA10}" dt="2025-01-17T08:02:31.807" v="107" actId="20577"/>
        <pc:sldMkLst>
          <pc:docMk/>
          <pc:sldMk cId="1505574135" sldId="261"/>
        </pc:sldMkLst>
        <pc:spChg chg="mod">
          <ac:chgData name="Rasmus Kildeberg" userId="53153beff76b0c17" providerId="Windows Live" clId="Web-{43DB4913-4402-42CE-B614-CFFCF5B7CA10}" dt="2025-01-17T08:02:31.807" v="107" actId="20577"/>
          <ac:spMkLst>
            <pc:docMk/>
            <pc:sldMk cId="1505574135" sldId="261"/>
            <ac:spMk id="2" creationId="{EB0AE73E-E42B-E63E-127E-185DE4D773AC}"/>
          </ac:spMkLst>
        </pc:spChg>
      </pc:sldChg>
      <pc:sldChg chg="modSp new">
        <pc:chgData name="Rasmus Kildeberg" userId="53153beff76b0c17" providerId="Windows Live" clId="Web-{43DB4913-4402-42CE-B614-CFFCF5B7CA10}" dt="2025-01-17T08:02:42.447" v="118" actId="20577"/>
        <pc:sldMkLst>
          <pc:docMk/>
          <pc:sldMk cId="507112747" sldId="262"/>
        </pc:sldMkLst>
        <pc:spChg chg="mod">
          <ac:chgData name="Rasmus Kildeberg" userId="53153beff76b0c17" providerId="Windows Live" clId="Web-{43DB4913-4402-42CE-B614-CFFCF5B7CA10}" dt="2025-01-17T08:02:42.447" v="118" actId="20577"/>
          <ac:spMkLst>
            <pc:docMk/>
            <pc:sldMk cId="507112747" sldId="262"/>
            <ac:spMk id="2" creationId="{D9908000-9050-2BC7-91A5-1BA8991BA01C}"/>
          </ac:spMkLst>
        </pc:spChg>
      </pc:sldChg>
      <pc:sldChg chg="modSp new">
        <pc:chgData name="Rasmus Kildeberg" userId="53153beff76b0c17" providerId="Windows Live" clId="Web-{43DB4913-4402-42CE-B614-CFFCF5B7CA10}" dt="2025-01-17T09:09:59.786" v="500" actId="20577"/>
        <pc:sldMkLst>
          <pc:docMk/>
          <pc:sldMk cId="4248936188" sldId="263"/>
        </pc:sldMkLst>
        <pc:spChg chg="mod">
          <ac:chgData name="Rasmus Kildeberg" userId="53153beff76b0c17" providerId="Windows Live" clId="Web-{43DB4913-4402-42CE-B614-CFFCF5B7CA10}" dt="2025-01-17T08:02:55.588" v="128" actId="20577"/>
          <ac:spMkLst>
            <pc:docMk/>
            <pc:sldMk cId="4248936188" sldId="263"/>
            <ac:spMk id="2" creationId="{3A7228E6-CFFE-AE9C-6B31-38B1BE65F4AD}"/>
          </ac:spMkLst>
        </pc:spChg>
        <pc:spChg chg="mod">
          <ac:chgData name="Rasmus Kildeberg" userId="53153beff76b0c17" providerId="Windows Live" clId="Web-{43DB4913-4402-42CE-B614-CFFCF5B7CA10}" dt="2025-01-17T09:09:59.786" v="500" actId="20577"/>
          <ac:spMkLst>
            <pc:docMk/>
            <pc:sldMk cId="4248936188" sldId="263"/>
            <ac:spMk id="3" creationId="{7DF3A085-0F7B-67FD-93DB-5469A1265438}"/>
          </ac:spMkLst>
        </pc:spChg>
      </pc:sldChg>
      <pc:sldChg chg="addSp delSp modSp new">
        <pc:chgData name="Rasmus Kildeberg" userId="53153beff76b0c17" providerId="Windows Live" clId="Web-{43DB4913-4402-42CE-B614-CFFCF5B7CA10}" dt="2025-01-17T09:16:21.282" v="582" actId="1076"/>
        <pc:sldMkLst>
          <pc:docMk/>
          <pc:sldMk cId="2779301414" sldId="265"/>
        </pc:sldMkLst>
        <pc:spChg chg="mod">
          <ac:chgData name="Rasmus Kildeberg" userId="53153beff76b0c17" providerId="Windows Live" clId="Web-{43DB4913-4402-42CE-B614-CFFCF5B7CA10}" dt="2025-01-17T08:02:58.635" v="131" actId="20577"/>
          <ac:spMkLst>
            <pc:docMk/>
            <pc:sldMk cId="2779301414" sldId="265"/>
            <ac:spMk id="2" creationId="{3AB8EA68-0044-0BF0-34AA-E0F6B48210F9}"/>
          </ac:spMkLst>
        </pc:spChg>
        <pc:spChg chg="add del mod">
          <ac:chgData name="Rasmus Kildeberg" userId="53153beff76b0c17" providerId="Windows Live" clId="Web-{43DB4913-4402-42CE-B614-CFFCF5B7CA10}" dt="2025-01-17T09:15:32.953" v="554"/>
          <ac:spMkLst>
            <pc:docMk/>
            <pc:sldMk cId="2779301414" sldId="265"/>
            <ac:spMk id="11" creationId="{E3089D8E-906B-96B5-3D96-21D16C3B2285}"/>
          </ac:spMkLst>
        </pc:spChg>
        <pc:spChg chg="add mod">
          <ac:chgData name="Rasmus Kildeberg" userId="53153beff76b0c17" providerId="Windows Live" clId="Web-{43DB4913-4402-42CE-B614-CFFCF5B7CA10}" dt="2025-01-17T09:16:21.282" v="582" actId="1076"/>
          <ac:spMkLst>
            <pc:docMk/>
            <pc:sldMk cId="2779301414" sldId="265"/>
            <ac:spMk id="12" creationId="{662324E2-D6C5-79FB-32C0-7A0EEC79C200}"/>
          </ac:spMkLst>
        </pc:spChg>
      </pc:sldChg>
      <pc:sldChg chg="addSp delSp modSp new">
        <pc:chgData name="Rasmus Kildeberg" userId="53153beff76b0c17" providerId="Windows Live" clId="Web-{43DB4913-4402-42CE-B614-CFFCF5B7CA10}" dt="2025-01-17T08:57:32.499" v="453" actId="14100"/>
        <pc:sldMkLst>
          <pc:docMk/>
          <pc:sldMk cId="1400962362" sldId="266"/>
        </pc:sldMkLst>
        <pc:spChg chg="mod">
          <ac:chgData name="Rasmus Kildeberg" userId="53153beff76b0c17" providerId="Windows Live" clId="Web-{43DB4913-4402-42CE-B614-CFFCF5B7CA10}" dt="2025-01-17T08:17:46.224" v="309" actId="20577"/>
          <ac:spMkLst>
            <pc:docMk/>
            <pc:sldMk cId="1400962362" sldId="266"/>
            <ac:spMk id="2" creationId="{F69202DA-9FDB-C73B-0D70-51C79319BA54}"/>
          </ac:spMkLst>
        </pc:spChg>
        <pc:spChg chg="mod">
          <ac:chgData name="Rasmus Kildeberg" userId="53153beff76b0c17" providerId="Windows Live" clId="Web-{43DB4913-4402-42CE-B614-CFFCF5B7CA10}" dt="2025-01-17T08:14:42.781" v="257" actId="14100"/>
          <ac:spMkLst>
            <pc:docMk/>
            <pc:sldMk cId="1400962362" sldId="266"/>
            <ac:spMk id="3" creationId="{CAA8C278-A5F7-6043-4F26-52A6197BF195}"/>
          </ac:spMkLst>
        </pc:spChg>
        <pc:spChg chg="add mod">
          <ac:chgData name="Rasmus Kildeberg" userId="53153beff76b0c17" providerId="Windows Live" clId="Web-{43DB4913-4402-42CE-B614-CFFCF5B7CA10}" dt="2025-01-17T08:57:17.998" v="452" actId="20577"/>
          <ac:spMkLst>
            <pc:docMk/>
            <pc:sldMk cId="1400962362" sldId="266"/>
            <ac:spMk id="5" creationId="{1D735FE8-B07A-B716-82A0-1D3D8BDDEE2E}"/>
          </ac:spMkLst>
        </pc:spChg>
        <pc:spChg chg="add del mod">
          <ac:chgData name="Rasmus Kildeberg" userId="53153beff76b0c17" providerId="Windows Live" clId="Web-{43DB4913-4402-42CE-B614-CFFCF5B7CA10}" dt="2025-01-17T08:55:54.949" v="437"/>
          <ac:spMkLst>
            <pc:docMk/>
            <pc:sldMk cId="1400962362" sldId="266"/>
            <ac:spMk id="11" creationId="{248179D4-8AAD-6037-B9E5-DE6B18A6D8EC}"/>
          </ac:spMkLst>
        </pc:spChg>
        <pc:picChg chg="add del mod">
          <ac:chgData name="Rasmus Kildeberg" userId="53153beff76b0c17" providerId="Windows Live" clId="Web-{43DB4913-4402-42CE-B614-CFFCF5B7CA10}" dt="2025-01-17T08:16:16.925" v="299"/>
          <ac:picMkLst>
            <pc:docMk/>
            <pc:sldMk cId="1400962362" sldId="266"/>
            <ac:picMk id="6" creationId="{90CAD086-A893-D0C9-66E9-95BE8F51A530}"/>
          </ac:picMkLst>
        </pc:picChg>
        <pc:picChg chg="add mod">
          <ac:chgData name="Rasmus Kildeberg" userId="53153beff76b0c17" providerId="Windows Live" clId="Web-{43DB4913-4402-42CE-B614-CFFCF5B7CA10}" dt="2025-01-17T08:56:57.857" v="450" actId="1076"/>
          <ac:picMkLst>
            <pc:docMk/>
            <pc:sldMk cId="1400962362" sldId="266"/>
            <ac:picMk id="7" creationId="{4E75A891-2C28-0868-1F5C-75E9769EAC61}"/>
          </ac:picMkLst>
        </pc:picChg>
        <pc:picChg chg="del mod">
          <ac:chgData name="Rasmus Kildeberg" userId="53153beff76b0c17" providerId="Windows Live" clId="Web-{43DB4913-4402-42CE-B614-CFFCF5B7CA10}" dt="2025-01-17T08:55:52.480" v="436"/>
          <ac:picMkLst>
            <pc:docMk/>
            <pc:sldMk cId="1400962362" sldId="266"/>
            <ac:picMk id="9" creationId="{6BD649D6-0489-00C6-7CED-B08C595DDF49}"/>
          </ac:picMkLst>
        </pc:picChg>
        <pc:picChg chg="add mod ord">
          <ac:chgData name="Rasmus Kildeberg" userId="53153beff76b0c17" providerId="Windows Live" clId="Web-{43DB4913-4402-42CE-B614-CFFCF5B7CA10}" dt="2025-01-17T08:57:32.499" v="453" actId="14100"/>
          <ac:picMkLst>
            <pc:docMk/>
            <pc:sldMk cId="1400962362" sldId="266"/>
            <ac:picMk id="12" creationId="{A1233852-0F82-C766-FC79-6CF87F9E7970}"/>
          </ac:picMkLst>
        </pc:picChg>
      </pc:sldChg>
      <pc:sldChg chg="modSp new">
        <pc:chgData name="Rasmus Kildeberg" userId="53153beff76b0c17" providerId="Windows Live" clId="Web-{43DB4913-4402-42CE-B614-CFFCF5B7CA10}" dt="2025-01-17T08:03:31.261" v="160" actId="20577"/>
        <pc:sldMkLst>
          <pc:docMk/>
          <pc:sldMk cId="3446500588" sldId="267"/>
        </pc:sldMkLst>
        <pc:spChg chg="mod">
          <ac:chgData name="Rasmus Kildeberg" userId="53153beff76b0c17" providerId="Windows Live" clId="Web-{43DB4913-4402-42CE-B614-CFFCF5B7CA10}" dt="2025-01-17T08:03:31.261" v="160" actId="20577"/>
          <ac:spMkLst>
            <pc:docMk/>
            <pc:sldMk cId="3446500588" sldId="267"/>
            <ac:spMk id="2" creationId="{5EBB5C0C-B7FA-AFB8-8C2D-5E3AC82E69D6}"/>
          </ac:spMkLst>
        </pc:spChg>
      </pc:sldChg>
      <pc:sldChg chg="modSp new">
        <pc:chgData name="Rasmus Kildeberg" userId="53153beff76b0c17" providerId="Windows Live" clId="Web-{43DB4913-4402-42CE-B614-CFFCF5B7CA10}" dt="2025-01-17T08:03:41.965" v="166" actId="20577"/>
        <pc:sldMkLst>
          <pc:docMk/>
          <pc:sldMk cId="1003961057" sldId="268"/>
        </pc:sldMkLst>
        <pc:spChg chg="mod">
          <ac:chgData name="Rasmus Kildeberg" userId="53153beff76b0c17" providerId="Windows Live" clId="Web-{43DB4913-4402-42CE-B614-CFFCF5B7CA10}" dt="2025-01-17T08:03:41.965" v="166" actId="20577"/>
          <ac:spMkLst>
            <pc:docMk/>
            <pc:sldMk cId="1003961057" sldId="268"/>
            <ac:spMk id="2" creationId="{738F1F85-C59D-F9E4-42D7-98339DB54272}"/>
          </ac:spMkLst>
        </pc:spChg>
      </pc:sldChg>
      <pc:sldChg chg="addSp modSp new mod setBg">
        <pc:chgData name="Rasmus Kildeberg" userId="53153beff76b0c17" providerId="Windows Live" clId="Web-{43DB4913-4402-42CE-B614-CFFCF5B7CA10}" dt="2025-01-17T09:30:37.605" v="651" actId="20577"/>
        <pc:sldMkLst>
          <pc:docMk/>
          <pc:sldMk cId="2799676433" sldId="269"/>
        </pc:sldMkLst>
        <pc:spChg chg="mo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2" creationId="{74304A5E-4D24-2D4A-855A-62EB7FB88EDC}"/>
          </ac:spMkLst>
        </pc:spChg>
        <pc:spChg chg="mod">
          <ac:chgData name="Rasmus Kildeberg" userId="53153beff76b0c17" providerId="Windows Live" clId="Web-{43DB4913-4402-42CE-B614-CFFCF5B7CA10}" dt="2025-01-17T09:30:37.605" v="651" actId="20577"/>
          <ac:spMkLst>
            <pc:docMk/>
            <pc:sldMk cId="2799676433" sldId="269"/>
            <ac:spMk id="3" creationId="{C33ED425-A363-3291-4E9A-CFE772E90C6B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8" creationId="{09588DA8-065E-4F6F-8EFD-43104AB2E0CF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10" creationId="{C4285719-470E-454C-AF62-8323075F1F5B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12" creationId="{CD9FE4EF-C4D8-49A0-B2FF-81D8DB7D8A24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14" creationId="{4300840D-0A0B-4512-BACA-B439D5B9C57C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16" creationId="{D2B78728-A580-49A7-84F9-6EF6F583ADE0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18" creationId="{38FAA1A1-D861-433F-88FA-1E9D6FD31D11}"/>
          </ac:spMkLst>
        </pc:spChg>
        <pc:spChg chg="add">
          <ac:chgData name="Rasmus Kildeberg" userId="53153beff76b0c17" providerId="Windows Live" clId="Web-{43DB4913-4402-42CE-B614-CFFCF5B7CA10}" dt="2025-01-17T09:18:23.192" v="583"/>
          <ac:spMkLst>
            <pc:docMk/>
            <pc:sldMk cId="2799676433" sldId="269"/>
            <ac:spMk id="20" creationId="{8D71EDA1-87BF-4D5D-AB79-F346FD19278A}"/>
          </ac:spMkLst>
        </pc:spChg>
      </pc:sldChg>
      <pc:sldChg chg="addSp modSp new mod setBg">
        <pc:chgData name="Rasmus Kildeberg" userId="53153beff76b0c17" providerId="Windows Live" clId="Web-{43DB4913-4402-42CE-B614-CFFCF5B7CA10}" dt="2025-01-17T08:58:14.453" v="454"/>
        <pc:sldMkLst>
          <pc:docMk/>
          <pc:sldMk cId="3276664263" sldId="270"/>
        </pc:sldMkLst>
        <pc:spChg chg="mo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2" creationId="{64CA9E0C-7786-9362-5C65-ABFD50BC3AA0}"/>
          </ac:spMkLst>
        </pc:spChg>
        <pc:spChg chg="mo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3" creationId="{8E72A05E-C427-B94A-8B08-D6FB9229C78A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8" creationId="{DEE2AD96-B495-4E06-9291-B71706F728CB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10" creationId="{53CF6D67-C5A8-4ADD-9E8E-1E38CA1D3166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12" creationId="{86909FA0-B515-4681-B7A8-FA281D133B94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14" creationId="{21C9FE86-FCC3-4A31-AA1C-C882262B7FE7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16" creationId="{7D96243B-ECED-4B71-8E06-AE9A285EAD20}"/>
          </ac:spMkLst>
        </pc:spChg>
        <pc:spChg chg="add">
          <ac:chgData name="Rasmus Kildeberg" userId="53153beff76b0c17" providerId="Windows Live" clId="Web-{43DB4913-4402-42CE-B614-CFFCF5B7CA10}" dt="2025-01-17T08:58:14.453" v="454"/>
          <ac:spMkLst>
            <pc:docMk/>
            <pc:sldMk cId="3276664263" sldId="270"/>
            <ac:spMk id="18" creationId="{A09989E4-EFDC-4A90-A633-E0525FB4139E}"/>
          </ac:spMkLst>
        </pc:spChg>
      </pc:sldChg>
      <pc:sldChg chg="addSp delSp modSp new mod setBg">
        <pc:chgData name="Rasmus Kildeberg" userId="53153beff76b0c17" providerId="Windows Live" clId="Web-{43DB4913-4402-42CE-B614-CFFCF5B7CA10}" dt="2025-01-17T08:58:25.032" v="455"/>
        <pc:sldMkLst>
          <pc:docMk/>
          <pc:sldMk cId="1266557192" sldId="271"/>
        </pc:sldMkLst>
        <pc:spChg chg="mo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2" creationId="{62F4CC9A-A64E-3A37-9B80-B571B7353932}"/>
          </ac:spMkLst>
        </pc:spChg>
        <pc:spChg chg="del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3" creationId="{0FB74916-6BBD-8EE9-87C1-069A5E2F7F54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9" creationId="{BACC6370-2D7E-4714-9D71-7542949D7D5D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11" creationId="{256B2C21-A230-48C0-8DF1-C46611373C44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13" creationId="{3847E18C-932D-4C95-AABA-FEC7C9499AD7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15" creationId="{3150CB11-0C61-439E-910F-5787759E72A0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17" creationId="{43F8A58B-5155-44CE-A5FF-7647B47D0A7A}"/>
          </ac:spMkLst>
        </pc:spChg>
        <pc:spChg chg="add">
          <ac:chgData name="Rasmus Kildeberg" userId="53153beff76b0c17" providerId="Windows Live" clId="Web-{43DB4913-4402-42CE-B614-CFFCF5B7CA10}" dt="2025-01-17T08:58:25.032" v="455"/>
          <ac:spMkLst>
            <pc:docMk/>
            <pc:sldMk cId="1266557192" sldId="271"/>
            <ac:spMk id="19" creationId="{443F2ACA-E6D6-4028-82DD-F03C262D5DE6}"/>
          </ac:spMkLst>
        </pc:spChg>
        <pc:graphicFrameChg chg="add">
          <ac:chgData name="Rasmus Kildeberg" userId="53153beff76b0c17" providerId="Windows Live" clId="Web-{43DB4913-4402-42CE-B614-CFFCF5B7CA10}" dt="2025-01-17T08:58:25.032" v="455"/>
          <ac:graphicFrameMkLst>
            <pc:docMk/>
            <pc:sldMk cId="1266557192" sldId="271"/>
            <ac:graphicFrameMk id="6" creationId="{0A0B0EDB-034A-0AD0-677C-222D3B95C080}"/>
          </ac:graphicFrameMkLst>
        </pc:graphicFrameChg>
      </pc:sldChg>
      <pc:sldChg chg="addSp delSp modSp new mod setBg">
        <pc:chgData name="Rasmus Kildeberg" userId="53153beff76b0c17" providerId="Windows Live" clId="Web-{43DB4913-4402-42CE-B614-CFFCF5B7CA10}" dt="2025-01-17T08:58:44.063" v="456"/>
        <pc:sldMkLst>
          <pc:docMk/>
          <pc:sldMk cId="2585504729" sldId="272"/>
        </pc:sldMkLst>
        <pc:spChg chg="mod">
          <ac:chgData name="Rasmus Kildeberg" userId="53153beff76b0c17" providerId="Windows Live" clId="Web-{43DB4913-4402-42CE-B614-CFFCF5B7CA10}" dt="2025-01-17T08:58:44.063" v="456"/>
          <ac:spMkLst>
            <pc:docMk/>
            <pc:sldMk cId="2585504729" sldId="272"/>
            <ac:spMk id="2" creationId="{78752762-B850-6170-2DD7-0421479AE7FB}"/>
          </ac:spMkLst>
        </pc:spChg>
        <pc:spChg chg="del mod">
          <ac:chgData name="Rasmus Kildeberg" userId="53153beff76b0c17" providerId="Windows Live" clId="Web-{43DB4913-4402-42CE-B614-CFFCF5B7CA10}" dt="2025-01-17T08:58:44.063" v="456"/>
          <ac:spMkLst>
            <pc:docMk/>
            <pc:sldMk cId="2585504729" sldId="272"/>
            <ac:spMk id="3" creationId="{14F65B26-AB04-BF7E-AFD5-66816B26732C}"/>
          </ac:spMkLst>
        </pc:spChg>
        <pc:spChg chg="add">
          <ac:chgData name="Rasmus Kildeberg" userId="53153beff76b0c17" providerId="Windows Live" clId="Web-{43DB4913-4402-42CE-B614-CFFCF5B7CA10}" dt="2025-01-17T08:58:44.063" v="456"/>
          <ac:spMkLst>
            <pc:docMk/>
            <pc:sldMk cId="2585504729" sldId="272"/>
            <ac:spMk id="10" creationId="{B50AB553-2A96-4A92-96F2-93548E096954}"/>
          </ac:spMkLst>
        </pc:spChg>
        <pc:graphicFrameChg chg="add">
          <ac:chgData name="Rasmus Kildeberg" userId="53153beff76b0c17" providerId="Windows Live" clId="Web-{43DB4913-4402-42CE-B614-CFFCF5B7CA10}" dt="2025-01-17T08:58:44.063" v="456"/>
          <ac:graphicFrameMkLst>
            <pc:docMk/>
            <pc:sldMk cId="2585504729" sldId="272"/>
            <ac:graphicFrameMk id="5" creationId="{A10FEA91-8885-AD83-3F43-EFEB32EC0CDF}"/>
          </ac:graphicFrameMkLst>
        </pc:graphicFrameChg>
        <pc:picChg chg="add">
          <ac:chgData name="Rasmus Kildeberg" userId="53153beff76b0c17" providerId="Windows Live" clId="Web-{43DB4913-4402-42CE-B614-CFFCF5B7CA10}" dt="2025-01-17T08:58:44.063" v="456"/>
          <ac:picMkLst>
            <pc:docMk/>
            <pc:sldMk cId="2585504729" sldId="272"/>
            <ac:picMk id="6" creationId="{C7022E96-8EE3-C4BD-71A6-B58D1AA596B2}"/>
          </ac:picMkLst>
        </pc:picChg>
      </pc:sldChg>
      <pc:sldChg chg="modSp">
        <pc:chgData name="Rasmus Kildeberg" userId="53153beff76b0c17" providerId="Windows Live" clId="Web-{43DB4913-4402-42CE-B614-CFFCF5B7CA10}" dt="2025-01-17T09:09:52.161" v="499" actId="20577"/>
        <pc:sldMkLst>
          <pc:docMk/>
          <pc:sldMk cId="108161108" sldId="273"/>
        </pc:sldMkLst>
        <pc:spChg chg="mod">
          <ac:chgData name="Rasmus Kildeberg" userId="53153beff76b0c17" providerId="Windows Live" clId="Web-{43DB4913-4402-42CE-B614-CFFCF5B7CA10}" dt="2025-01-17T09:09:52.161" v="499" actId="20577"/>
          <ac:spMkLst>
            <pc:docMk/>
            <pc:sldMk cId="108161108" sldId="273"/>
            <ac:spMk id="3" creationId="{949D62D4-D163-1D79-0DDC-92A842B6D6CF}"/>
          </ac:spMkLst>
        </pc:spChg>
      </pc:sldChg>
    </pc:docChg>
  </pc:docChgLst>
  <pc:docChgLst>
    <pc:chgData name="lukas sørensen" userId="a5ae915a1e102151" providerId="LiveId" clId="{ECE8805E-A791-4D8D-8E1D-4A660668BE53}"/>
    <pc:docChg chg="undo custSel modSld">
      <pc:chgData name="lukas sørensen" userId="a5ae915a1e102151" providerId="LiveId" clId="{ECE8805E-A791-4D8D-8E1D-4A660668BE53}" dt="2025-01-17T10:00:43.801" v="1043" actId="20577"/>
      <pc:docMkLst>
        <pc:docMk/>
      </pc:docMkLst>
      <pc:sldChg chg="modNotesTx">
        <pc:chgData name="lukas sørensen" userId="a5ae915a1e102151" providerId="LiveId" clId="{ECE8805E-A791-4D8D-8E1D-4A660668BE53}" dt="2025-01-17T09:55:11.854" v="855" actId="20577"/>
        <pc:sldMkLst>
          <pc:docMk/>
          <pc:sldMk cId="4262444894" sldId="256"/>
        </pc:sldMkLst>
      </pc:sldChg>
      <pc:sldChg chg="modNotesTx">
        <pc:chgData name="lukas sørensen" userId="a5ae915a1e102151" providerId="LiveId" clId="{ECE8805E-A791-4D8D-8E1D-4A660668BE53}" dt="2025-01-17T09:57:32.476" v="936" actId="20577"/>
        <pc:sldMkLst>
          <pc:docMk/>
          <pc:sldMk cId="356001658" sldId="257"/>
        </pc:sldMkLst>
      </pc:sldChg>
      <pc:sldChg chg="modSp mod modNotesTx">
        <pc:chgData name="lukas sørensen" userId="a5ae915a1e102151" providerId="LiveId" clId="{ECE8805E-A791-4D8D-8E1D-4A660668BE53}" dt="2025-01-17T09:55:58.037" v="869" actId="20577"/>
        <pc:sldMkLst>
          <pc:docMk/>
          <pc:sldMk cId="3703815051" sldId="258"/>
        </pc:sldMkLst>
        <pc:spChg chg="mod">
          <ac:chgData name="lukas sørensen" userId="a5ae915a1e102151" providerId="LiveId" clId="{ECE8805E-A791-4D8D-8E1D-4A660668BE53}" dt="2025-01-17T08:56:39.607" v="738" actId="1076"/>
          <ac:spMkLst>
            <pc:docMk/>
            <pc:sldMk cId="3703815051" sldId="258"/>
            <ac:spMk id="2" creationId="{DC9DF0C2-0260-A93B-5CD9-D62DF00D1869}"/>
          </ac:spMkLst>
        </pc:spChg>
        <pc:spChg chg="mod">
          <ac:chgData name="lukas sørensen" userId="a5ae915a1e102151" providerId="LiveId" clId="{ECE8805E-A791-4D8D-8E1D-4A660668BE53}" dt="2025-01-17T08:29:19.712" v="531" actId="20577"/>
          <ac:spMkLst>
            <pc:docMk/>
            <pc:sldMk cId="3703815051" sldId="258"/>
            <ac:spMk id="3" creationId="{DCD15269-A11E-AFB3-D400-39DB6F97E4D2}"/>
          </ac:spMkLst>
        </pc:spChg>
      </pc:sldChg>
      <pc:sldChg chg="addSp delSp modSp mod setBg addAnim modNotesTx">
        <pc:chgData name="lukas sørensen" userId="a5ae915a1e102151" providerId="LiveId" clId="{ECE8805E-A791-4D8D-8E1D-4A660668BE53}" dt="2025-01-17T09:56:05.244" v="873" actId="20577"/>
        <pc:sldMkLst>
          <pc:docMk/>
          <pc:sldMk cId="2365079548" sldId="259"/>
        </pc:sldMkLst>
        <pc:spChg chg="mod ord">
          <ac:chgData name="lukas sørensen" userId="a5ae915a1e102151" providerId="LiveId" clId="{ECE8805E-A791-4D8D-8E1D-4A660668BE53}" dt="2025-01-17T09:18:51.843" v="838" actId="1076"/>
          <ac:spMkLst>
            <pc:docMk/>
            <pc:sldMk cId="2365079548" sldId="259"/>
            <ac:spMk id="2" creationId="{34EFEC66-1C5D-B71E-BA17-C6233A659352}"/>
          </ac:spMkLst>
        </pc:spChg>
        <pc:spChg chg="mod">
          <ac:chgData name="lukas sørensen" userId="a5ae915a1e102151" providerId="LiveId" clId="{ECE8805E-A791-4D8D-8E1D-4A660668BE53}" dt="2025-01-17T09:13:33.866" v="837" actId="20577"/>
          <ac:spMkLst>
            <pc:docMk/>
            <pc:sldMk cId="2365079548" sldId="259"/>
            <ac:spMk id="3" creationId="{59790271-4A4E-9E21-CF25-C4EF4796D6FF}"/>
          </ac:spMkLst>
        </pc:spChg>
        <pc:spChg chg="add mod">
          <ac:chgData name="lukas sørensen" userId="a5ae915a1e102151" providerId="LiveId" clId="{ECE8805E-A791-4D8D-8E1D-4A660668BE53}" dt="2025-01-17T08:46:05.570" v="580" actId="1076"/>
          <ac:spMkLst>
            <pc:docMk/>
            <pc:sldMk cId="2365079548" sldId="259"/>
            <ac:spMk id="4" creationId="{BD8BC9C4-D884-A812-BDC1-B44CD0FEAFA5}"/>
          </ac:spMkLst>
        </pc:spChg>
        <pc:spChg chg="add mod">
          <ac:chgData name="lukas sørensen" userId="a5ae915a1e102151" providerId="LiveId" clId="{ECE8805E-A791-4D8D-8E1D-4A660668BE53}" dt="2025-01-17T08:46:03.061" v="578" actId="1076"/>
          <ac:spMkLst>
            <pc:docMk/>
            <pc:sldMk cId="2365079548" sldId="259"/>
            <ac:spMk id="5" creationId="{C3B4BE34-1B1C-DC54-A722-322A5E8C8F41}"/>
          </ac:spMkLst>
        </pc:spChg>
        <pc:spChg chg="add del mod ord">
          <ac:chgData name="lukas sørensen" userId="a5ae915a1e102151" providerId="LiveId" clId="{ECE8805E-A791-4D8D-8E1D-4A660668BE53}" dt="2025-01-17T08:56:57.141" v="739" actId="478"/>
          <ac:spMkLst>
            <pc:docMk/>
            <pc:sldMk cId="2365079548" sldId="259"/>
            <ac:spMk id="10" creationId="{2049EDFA-7898-B164-9552-8D014CD92427}"/>
          </ac:spMkLst>
        </pc:spChg>
        <pc:spChg chg="add del">
          <ac:chgData name="lukas sørensen" userId="a5ae915a1e102151" providerId="LiveId" clId="{ECE8805E-A791-4D8D-8E1D-4A660668BE53}" dt="2025-01-17T09:00:31.047" v="767"/>
          <ac:spMkLst>
            <pc:docMk/>
            <pc:sldMk cId="2365079548" sldId="259"/>
            <ac:spMk id="12" creationId="{3FD44C61-19AA-7A06-C397-A293697C179F}"/>
          </ac:spMkLst>
        </pc:spChg>
        <pc:spChg chg="del mod">
          <ac:chgData name="lukas sørensen" userId="a5ae915a1e102151" providerId="LiveId" clId="{ECE8805E-A791-4D8D-8E1D-4A660668BE53}" dt="2025-01-17T09:01:12.478" v="776" actId="478"/>
          <ac:spMkLst>
            <pc:docMk/>
            <pc:sldMk cId="2365079548" sldId="259"/>
            <ac:spMk id="13" creationId="{C07F4C43-D1F2-9BDA-A849-967C2AFB5A74}"/>
          </ac:spMkLst>
        </pc:spChg>
        <pc:spChg chg="add del">
          <ac:chgData name="lukas sørensen" userId="a5ae915a1e102151" providerId="LiveId" clId="{ECE8805E-A791-4D8D-8E1D-4A660668BE53}" dt="2025-01-17T08:46:47.497" v="587" actId="26606"/>
          <ac:spMkLst>
            <pc:docMk/>
            <pc:sldMk cId="2365079548" sldId="259"/>
            <ac:spMk id="1033" creationId="{21AC6A30-4F22-4C0F-B278-19C5B8A80C55}"/>
          </ac:spMkLst>
        </pc:spChg>
        <pc:spChg chg="add del">
          <ac:chgData name="lukas sørensen" userId="a5ae915a1e102151" providerId="LiveId" clId="{ECE8805E-A791-4D8D-8E1D-4A660668BE53}" dt="2025-01-17T08:46:47.497" v="587" actId="26606"/>
          <ac:spMkLst>
            <pc:docMk/>
            <pc:sldMk cId="2365079548" sldId="259"/>
            <ac:spMk id="1035" creationId="{BB4335AD-65B1-44E4-90AF-264024FE4BD2}"/>
          </ac:spMkLst>
        </pc:spChg>
        <pc:spChg chg="add del">
          <ac:chgData name="lukas sørensen" userId="a5ae915a1e102151" providerId="LiveId" clId="{ECE8805E-A791-4D8D-8E1D-4A660668BE53}" dt="2025-01-17T08:47:00.058" v="588" actId="26606"/>
          <ac:spMkLst>
            <pc:docMk/>
            <pc:sldMk cId="2365079548" sldId="259"/>
            <ac:spMk id="1040" creationId="{A3C210E6-A35A-4F68-8D60-801A019C75B8}"/>
          </ac:spMkLst>
        </pc:spChg>
        <pc:spChg chg="add del">
          <ac:chgData name="lukas sørensen" userId="a5ae915a1e102151" providerId="LiveId" clId="{ECE8805E-A791-4D8D-8E1D-4A660668BE53}" dt="2025-01-17T08:47:00.058" v="588" actId="26606"/>
          <ac:spMkLst>
            <pc:docMk/>
            <pc:sldMk cId="2365079548" sldId="259"/>
            <ac:spMk id="1042" creationId="{AC0D06B0-F19C-459E-B221-A34B506FB5E3}"/>
          </ac:spMkLst>
        </pc:spChg>
        <pc:spChg chg="add del">
          <ac:chgData name="lukas sørensen" userId="a5ae915a1e102151" providerId="LiveId" clId="{ECE8805E-A791-4D8D-8E1D-4A660668BE53}" dt="2025-01-17T08:47:00.058" v="588" actId="26606"/>
          <ac:spMkLst>
            <pc:docMk/>
            <pc:sldMk cId="2365079548" sldId="259"/>
            <ac:spMk id="1044" creationId="{345B26DA-1C6B-4C66-81C9-9C1877FC2DB1}"/>
          </ac:spMkLst>
        </pc:spChg>
        <pc:spChg chg="add del">
          <ac:chgData name="lukas sørensen" userId="a5ae915a1e102151" providerId="LiveId" clId="{ECE8805E-A791-4D8D-8E1D-4A660668BE53}" dt="2025-01-17T08:47:00.058" v="588" actId="26606"/>
          <ac:spMkLst>
            <pc:docMk/>
            <pc:sldMk cId="2365079548" sldId="259"/>
            <ac:spMk id="1046" creationId="{98DE6C44-43F8-4DE4-AB81-66853FFEA09A}"/>
          </ac:spMkLst>
        </pc:spChg>
        <pc:spChg chg="add del">
          <ac:chgData name="lukas sørensen" userId="a5ae915a1e102151" providerId="LiveId" clId="{ECE8805E-A791-4D8D-8E1D-4A660668BE53}" dt="2025-01-17T08:47:00.058" v="588" actId="26606"/>
          <ac:spMkLst>
            <pc:docMk/>
            <pc:sldMk cId="2365079548" sldId="259"/>
            <ac:spMk id="1048" creationId="{2409529B-9B56-4F10-BE4D-F934DB89E57E}"/>
          </ac:spMkLst>
        </pc:spChg>
        <pc:spChg chg="add del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53" creationId="{9AB13476-CE21-4746-B044-FD491AC8416F}"/>
          </ac:spMkLst>
        </pc:spChg>
        <pc:spChg chg="add del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55" creationId="{3FCFB1DE-0B7E-48CC-BA90-B2AB0889F9D6}"/>
          </ac:spMkLst>
        </pc:spChg>
        <pc:spChg chg="add del">
          <ac:chgData name="lukas sørensen" userId="a5ae915a1e102151" providerId="LiveId" clId="{ECE8805E-A791-4D8D-8E1D-4A660668BE53}" dt="2025-01-17T08:47:20.935" v="590" actId="26606"/>
          <ac:spMkLst>
            <pc:docMk/>
            <pc:sldMk cId="2365079548" sldId="259"/>
            <ac:spMk id="1060" creationId="{615E9F7A-B64C-4192-8930-A05D1E23F324}"/>
          </ac:spMkLst>
        </pc:spChg>
        <pc:spChg chg="add del">
          <ac:chgData name="lukas sørensen" userId="a5ae915a1e102151" providerId="LiveId" clId="{ECE8805E-A791-4D8D-8E1D-4A660668BE53}" dt="2025-01-17T08:47:20.935" v="590" actId="26606"/>
          <ac:spMkLst>
            <pc:docMk/>
            <pc:sldMk cId="2365079548" sldId="259"/>
            <ac:spMk id="1062" creationId="{793EB161-5CFE-4D7E-B34B-06C90F9B16B6}"/>
          </ac:spMkLst>
        </pc:spChg>
        <pc:spChg chg="add del">
          <ac:chgData name="lukas sørensen" userId="a5ae915a1e102151" providerId="LiveId" clId="{ECE8805E-A791-4D8D-8E1D-4A660668BE53}" dt="2025-01-17T08:47:20.935" v="590" actId="26606"/>
          <ac:spMkLst>
            <pc:docMk/>
            <pc:sldMk cId="2365079548" sldId="259"/>
            <ac:spMk id="1064" creationId="{618147C2-BF02-44AA-81D8-FD7776FAB3C6}"/>
          </ac:spMkLst>
        </pc:spChg>
        <pc:spChg chg="add del">
          <ac:chgData name="lukas sørensen" userId="a5ae915a1e102151" providerId="LiveId" clId="{ECE8805E-A791-4D8D-8E1D-4A660668BE53}" dt="2025-01-17T08:47:28.375" v="592" actId="26606"/>
          <ac:spMkLst>
            <pc:docMk/>
            <pc:sldMk cId="2365079548" sldId="259"/>
            <ac:spMk id="1066" creationId="{94BFCCA4-109C-4B21-816E-144FE75C38EE}"/>
          </ac:spMkLst>
        </pc:spChg>
        <pc:spChg chg="add del">
          <ac:chgData name="lukas sørensen" userId="a5ae915a1e102151" providerId="LiveId" clId="{ECE8805E-A791-4D8D-8E1D-4A660668BE53}" dt="2025-01-17T08:47:28.375" v="592" actId="26606"/>
          <ac:spMkLst>
            <pc:docMk/>
            <pc:sldMk cId="2365079548" sldId="259"/>
            <ac:spMk id="1067" creationId="{0059B5C0-FEC8-4370-AF45-02E3AEF6FA6D}"/>
          </ac:spMkLst>
        </pc:spChg>
        <pc:spChg chg="add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68" creationId="{2409529B-9B56-4F10-BE4D-F934DB89E57E}"/>
          </ac:spMkLst>
        </pc:spChg>
        <pc:spChg chg="add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69" creationId="{A3C210E6-A35A-4F68-8D60-801A019C75B8}"/>
          </ac:spMkLst>
        </pc:spChg>
        <pc:spChg chg="add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70" creationId="{AC0D06B0-F19C-459E-B221-A34B506FB5E3}"/>
          </ac:spMkLst>
        </pc:spChg>
        <pc:spChg chg="add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71" creationId="{345B26DA-1C6B-4C66-81C9-9C1877FC2DB1}"/>
          </ac:spMkLst>
        </pc:spChg>
        <pc:spChg chg="add">
          <ac:chgData name="lukas sørensen" userId="a5ae915a1e102151" providerId="LiveId" clId="{ECE8805E-A791-4D8D-8E1D-4A660668BE53}" dt="2025-01-17T08:47:28.391" v="593" actId="26606"/>
          <ac:spMkLst>
            <pc:docMk/>
            <pc:sldMk cId="2365079548" sldId="259"/>
            <ac:spMk id="1072" creationId="{98DE6C44-43F8-4DE4-AB81-66853FFEA09A}"/>
          </ac:spMkLst>
        </pc:spChg>
        <pc:picChg chg="add mod ord modCrop">
          <ac:chgData name="lukas sørensen" userId="a5ae915a1e102151" providerId="LiveId" clId="{ECE8805E-A791-4D8D-8E1D-4A660668BE53}" dt="2025-01-17T08:57:34.527" v="741" actId="171"/>
          <ac:picMkLst>
            <pc:docMk/>
            <pc:sldMk cId="2365079548" sldId="259"/>
            <ac:picMk id="7" creationId="{ECE3D515-8ED6-66E9-6455-D01930431155}"/>
          </ac:picMkLst>
        </pc:picChg>
        <pc:picChg chg="ord">
          <ac:chgData name="lukas sørensen" userId="a5ae915a1e102151" providerId="LiveId" clId="{ECE8805E-A791-4D8D-8E1D-4A660668BE53}" dt="2025-01-17T08:57:25.306" v="740" actId="171"/>
          <ac:picMkLst>
            <pc:docMk/>
            <pc:sldMk cId="2365079548" sldId="259"/>
            <ac:picMk id="8" creationId="{D93ECEE9-3E68-C6EE-F1FA-E1D10E9C249C}"/>
          </ac:picMkLst>
        </pc:picChg>
        <pc:picChg chg="add mod ord modCrop">
          <ac:chgData name="lukas sørensen" userId="a5ae915a1e102151" providerId="LiveId" clId="{ECE8805E-A791-4D8D-8E1D-4A660668BE53}" dt="2025-01-17T08:58:23.262" v="745" actId="14100"/>
          <ac:picMkLst>
            <pc:docMk/>
            <pc:sldMk cId="2365079548" sldId="259"/>
            <ac:picMk id="9" creationId="{F819E662-E401-93FB-5182-9CE715F9FBEC}"/>
          </ac:picMkLst>
        </pc:picChg>
        <pc:picChg chg="add del mod ord modCrop">
          <ac:chgData name="lukas sørensen" userId="a5ae915a1e102151" providerId="LiveId" clId="{ECE8805E-A791-4D8D-8E1D-4A660668BE53}" dt="2025-01-17T09:00:31.047" v="767"/>
          <ac:picMkLst>
            <pc:docMk/>
            <pc:sldMk cId="2365079548" sldId="259"/>
            <ac:picMk id="11" creationId="{DDEAE677-EE5B-48DD-74CA-08235C537D26}"/>
          </ac:picMkLst>
        </pc:picChg>
        <pc:picChg chg="add del mod modCrop">
          <ac:chgData name="lukas sørensen" userId="a5ae915a1e102151" providerId="LiveId" clId="{ECE8805E-A791-4D8D-8E1D-4A660668BE53}" dt="2025-01-17T09:01:43.729" v="782" actId="478"/>
          <ac:picMkLst>
            <pc:docMk/>
            <pc:sldMk cId="2365079548" sldId="259"/>
            <ac:picMk id="14" creationId="{2E36D947-542F-D092-4AE1-DD76A5C9F066}"/>
          </ac:picMkLst>
        </pc:picChg>
        <pc:picChg chg="ord">
          <ac:chgData name="lukas sørensen" userId="a5ae915a1e102151" providerId="LiveId" clId="{ECE8805E-A791-4D8D-8E1D-4A660668BE53}" dt="2025-01-17T09:02:00.959" v="783" actId="167"/>
          <ac:picMkLst>
            <pc:docMk/>
            <pc:sldMk cId="2365079548" sldId="259"/>
            <ac:picMk id="16" creationId="{22B3C439-ADB7-25E5-B43A-5F40FFAB1F5F}"/>
          </ac:picMkLst>
        </pc:picChg>
        <pc:picChg chg="add mod ord">
          <ac:chgData name="lukas sørensen" userId="a5ae915a1e102151" providerId="LiveId" clId="{ECE8805E-A791-4D8D-8E1D-4A660668BE53}" dt="2025-01-17T09:21:42.882" v="839" actId="14100"/>
          <ac:picMkLst>
            <pc:docMk/>
            <pc:sldMk cId="2365079548" sldId="259"/>
            <ac:picMk id="1026" creationId="{7BD5B546-E665-3C35-5F04-7621DCB66830}"/>
          </ac:picMkLst>
        </pc:picChg>
        <pc:picChg chg="add mod ord">
          <ac:chgData name="lukas sørensen" userId="a5ae915a1e102151" providerId="LiveId" clId="{ECE8805E-A791-4D8D-8E1D-4A660668BE53}" dt="2025-01-17T08:54:12.418" v="714" actId="1037"/>
          <ac:picMkLst>
            <pc:docMk/>
            <pc:sldMk cId="2365079548" sldId="259"/>
            <ac:picMk id="1028" creationId="{CDD9B9C6-FE7C-D565-FC89-AA128669BE9E}"/>
          </ac:picMkLst>
        </pc:picChg>
      </pc:sldChg>
      <pc:sldChg chg="addSp delSp modSp mod setBg modNotesTx">
        <pc:chgData name="lukas sørensen" userId="a5ae915a1e102151" providerId="LiveId" clId="{ECE8805E-A791-4D8D-8E1D-4A660668BE53}" dt="2025-01-17T09:56:08.263" v="878" actId="20577"/>
        <pc:sldMkLst>
          <pc:docMk/>
          <pc:sldMk cId="1505574135" sldId="261"/>
        </pc:sldMkLst>
        <pc:spChg chg="mo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2" creationId="{EB0AE73E-E42B-E63E-127E-185DE4D773AC}"/>
          </ac:spMkLst>
        </pc:spChg>
        <pc:spChg chg="del">
          <ac:chgData name="lukas sørensen" userId="a5ae915a1e102151" providerId="LiveId" clId="{ECE8805E-A791-4D8D-8E1D-4A660668BE53}" dt="2025-01-17T09:06:07.404" v="784"/>
          <ac:spMkLst>
            <pc:docMk/>
            <pc:sldMk cId="1505574135" sldId="261"/>
            <ac:spMk id="3" creationId="{87D5670E-8F9E-D78E-2FC4-7AC537087130}"/>
          </ac:spMkLst>
        </pc:spChg>
        <pc:spChg chg="add">
          <ac:chgData name="lukas sørensen" userId="a5ae915a1e102151" providerId="LiveId" clId="{ECE8805E-A791-4D8D-8E1D-4A660668BE53}" dt="2025-01-17T08:46:12.787" v="581"/>
          <ac:spMkLst>
            <pc:docMk/>
            <pc:sldMk cId="1505574135" sldId="261"/>
            <ac:spMk id="4" creationId="{CBF10C7B-258B-33C0-C945-3393A311AA0A}"/>
          </ac:spMkLst>
        </pc:spChg>
        <pc:spChg chg="ad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8" creationId="{91E5A9A7-95C6-4F4F-B00E-C82E07FE62EF}"/>
          </ac:spMkLst>
        </pc:spChg>
        <pc:spChg chg="add del">
          <ac:chgData name="lukas sørensen" userId="a5ae915a1e102151" providerId="LiveId" clId="{ECE8805E-A791-4D8D-8E1D-4A660668BE53}" dt="2025-01-17T09:06:35.675" v="788" actId="26606"/>
          <ac:spMkLst>
            <pc:docMk/>
            <pc:sldMk cId="1505574135" sldId="261"/>
            <ac:spMk id="10" creationId="{F362D248-E694-FBB6-9E0D-B731C7BB1590}"/>
          </ac:spMkLst>
        </pc:spChg>
        <pc:spChg chg="ad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11" creationId="{A8384FB5-9ADC-4DDC-881B-597D56F5B15D}"/>
          </ac:spMkLst>
        </pc:spChg>
        <pc:spChg chg="add del">
          <ac:chgData name="lukas sørensen" userId="a5ae915a1e102151" providerId="LiveId" clId="{ECE8805E-A791-4D8D-8E1D-4A660668BE53}" dt="2025-01-17T09:06:35.675" v="788" actId="26606"/>
          <ac:spMkLst>
            <pc:docMk/>
            <pc:sldMk cId="1505574135" sldId="261"/>
            <ac:spMk id="13" creationId="{B95B9BA8-1D69-4796-85F5-B6D0BD52354B}"/>
          </ac:spMkLst>
        </pc:spChg>
        <pc:spChg chg="ad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15" creationId="{D07DD2DE-F619-49DD-B5E7-03A290FF4ED1}"/>
          </ac:spMkLst>
        </pc:spChg>
        <pc:spChg chg="ad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17" creationId="{85149191-5F60-4A28-AAFF-039F96B0F3EC}"/>
          </ac:spMkLst>
        </pc:spChg>
        <pc:spChg chg="add">
          <ac:chgData name="lukas sørensen" userId="a5ae915a1e102151" providerId="LiveId" clId="{ECE8805E-A791-4D8D-8E1D-4A660668BE53}" dt="2025-01-17T09:09:26.464" v="790" actId="26606"/>
          <ac:spMkLst>
            <pc:docMk/>
            <pc:sldMk cId="1505574135" sldId="261"/>
            <ac:spMk id="19" creationId="{F8260ED5-17F7-4158-B241-D51DD4CF1B7E}"/>
          </ac:spMkLst>
        </pc:spChg>
        <pc:picChg chg="add mod">
          <ac:chgData name="lukas sørensen" userId="a5ae915a1e102151" providerId="LiveId" clId="{ECE8805E-A791-4D8D-8E1D-4A660668BE53}" dt="2025-01-17T09:09:26.464" v="790" actId="26606"/>
          <ac:picMkLst>
            <pc:docMk/>
            <pc:sldMk cId="1505574135" sldId="261"/>
            <ac:picMk id="6" creationId="{4EAFB2F0-B51E-17C4-DBEF-03F0CF270F7A}"/>
          </ac:picMkLst>
        </pc:picChg>
      </pc:sldChg>
      <pc:sldChg chg="modNotesTx">
        <pc:chgData name="lukas sørensen" userId="a5ae915a1e102151" providerId="LiveId" clId="{ECE8805E-A791-4D8D-8E1D-4A660668BE53}" dt="2025-01-17T09:56:50.919" v="886" actId="20577"/>
        <pc:sldMkLst>
          <pc:docMk/>
          <pc:sldMk cId="507112747" sldId="262"/>
        </pc:sldMkLst>
      </pc:sldChg>
      <pc:sldChg chg="modNotesTx">
        <pc:chgData name="lukas sørensen" userId="a5ae915a1e102151" providerId="LiveId" clId="{ECE8805E-A791-4D8D-8E1D-4A660668BE53}" dt="2025-01-17T09:56:53.206" v="891" actId="20577"/>
        <pc:sldMkLst>
          <pc:docMk/>
          <pc:sldMk cId="4248936188" sldId="263"/>
        </pc:sldMkLst>
      </pc:sldChg>
      <pc:sldChg chg="modNotesTx">
        <pc:chgData name="lukas sørensen" userId="a5ae915a1e102151" providerId="LiveId" clId="{ECE8805E-A791-4D8D-8E1D-4A660668BE53}" dt="2025-01-17T09:56:56.169" v="895" actId="20577"/>
        <pc:sldMkLst>
          <pc:docMk/>
          <pc:sldMk cId="2779301414" sldId="265"/>
        </pc:sldMkLst>
      </pc:sldChg>
      <pc:sldChg chg="modNotesTx">
        <pc:chgData name="lukas sørensen" userId="a5ae915a1e102151" providerId="LiveId" clId="{ECE8805E-A791-4D8D-8E1D-4A660668BE53}" dt="2025-01-17T09:57:03.860" v="915" actId="20577"/>
        <pc:sldMkLst>
          <pc:docMk/>
          <pc:sldMk cId="1400962362" sldId="266"/>
        </pc:sldMkLst>
      </pc:sldChg>
      <pc:sldChg chg="modNotesTx">
        <pc:chgData name="lukas sørensen" userId="a5ae915a1e102151" providerId="LiveId" clId="{ECE8805E-A791-4D8D-8E1D-4A660668BE53}" dt="2025-01-17T09:57:08.121" v="919" actId="20577"/>
        <pc:sldMkLst>
          <pc:docMk/>
          <pc:sldMk cId="3446500588" sldId="267"/>
        </pc:sldMkLst>
      </pc:sldChg>
      <pc:sldChg chg="modSp mod modNotesTx">
        <pc:chgData name="lukas sørensen" userId="a5ae915a1e102151" providerId="LiveId" clId="{ECE8805E-A791-4D8D-8E1D-4A660668BE53}" dt="2025-01-17T09:58:33.622" v="972" actId="20577"/>
        <pc:sldMkLst>
          <pc:docMk/>
          <pc:sldMk cId="1003961057" sldId="268"/>
        </pc:sldMkLst>
        <pc:spChg chg="mod">
          <ac:chgData name="lukas sørensen" userId="a5ae915a1e102151" providerId="LiveId" clId="{ECE8805E-A791-4D8D-8E1D-4A660668BE53}" dt="2025-01-17T09:50:14.092" v="849" actId="20577"/>
          <ac:spMkLst>
            <pc:docMk/>
            <pc:sldMk cId="1003961057" sldId="268"/>
            <ac:spMk id="9" creationId="{52C49397-A673-01E5-D798-C26FA4148011}"/>
          </ac:spMkLst>
        </pc:spChg>
      </pc:sldChg>
      <pc:sldChg chg="modNotesTx">
        <pc:chgData name="lukas sørensen" userId="a5ae915a1e102151" providerId="LiveId" clId="{ECE8805E-A791-4D8D-8E1D-4A660668BE53}" dt="2025-01-17T09:59:12.769" v="1003" actId="20577"/>
        <pc:sldMkLst>
          <pc:docMk/>
          <pc:sldMk cId="2799676433" sldId="269"/>
        </pc:sldMkLst>
      </pc:sldChg>
      <pc:sldChg chg="modNotesTx">
        <pc:chgData name="lukas sørensen" userId="a5ae915a1e102151" providerId="LiveId" clId="{ECE8805E-A791-4D8D-8E1D-4A660668BE53}" dt="2025-01-17T09:59:27.983" v="1012" actId="20577"/>
        <pc:sldMkLst>
          <pc:docMk/>
          <pc:sldMk cId="3276664263" sldId="270"/>
        </pc:sldMkLst>
      </pc:sldChg>
      <pc:sldChg chg="modNotesTx">
        <pc:chgData name="lukas sørensen" userId="a5ae915a1e102151" providerId="LiveId" clId="{ECE8805E-A791-4D8D-8E1D-4A660668BE53}" dt="2025-01-17T10:00:23.740" v="1028" actId="20577"/>
        <pc:sldMkLst>
          <pc:docMk/>
          <pc:sldMk cId="1266557192" sldId="271"/>
        </pc:sldMkLst>
      </pc:sldChg>
      <pc:sldChg chg="modNotesTx">
        <pc:chgData name="lukas sørensen" userId="a5ae915a1e102151" providerId="LiveId" clId="{ECE8805E-A791-4D8D-8E1D-4A660668BE53}" dt="2025-01-17T10:00:43.801" v="1043" actId="20577"/>
        <pc:sldMkLst>
          <pc:docMk/>
          <pc:sldMk cId="2585504729" sldId="272"/>
        </pc:sldMkLst>
      </pc:sldChg>
      <pc:sldChg chg="modNotesTx">
        <pc:chgData name="lukas sørensen" userId="a5ae915a1e102151" providerId="LiveId" clId="{ECE8805E-A791-4D8D-8E1D-4A660668BE53}" dt="2025-01-17T09:55:37.938" v="864" actId="20577"/>
        <pc:sldMkLst>
          <pc:docMk/>
          <pc:sldMk cId="108161108" sldId="273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BA8762-19B8-445E-91D0-6B7E339185F0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E21025E-553B-4A93-8141-F426A44AA199}">
      <dgm:prSet/>
      <dgm:spPr/>
      <dgm:t>
        <a:bodyPr/>
        <a:lstStyle/>
        <a:p>
          <a:r>
            <a:rPr lang="en-US"/>
            <a:t>Goal: Collect all the nuts within the </a:t>
          </a:r>
          <a:r>
            <a:rPr lang="en-US">
              <a:latin typeface="Aptos Display" panose="02110004020202020204"/>
            </a:rPr>
            <a:t>timeframe</a:t>
          </a:r>
          <a:endParaRPr lang="en-US"/>
        </a:p>
      </dgm:t>
    </dgm:pt>
    <dgm:pt modelId="{51861BD6-D740-47E0-94C5-A6E227E28442}" type="parTrans" cxnId="{943A1778-1D1F-437F-85CB-8DD18E16F2D2}">
      <dgm:prSet/>
      <dgm:spPr/>
      <dgm:t>
        <a:bodyPr/>
        <a:lstStyle/>
        <a:p>
          <a:endParaRPr lang="en-US"/>
        </a:p>
      </dgm:t>
    </dgm:pt>
    <dgm:pt modelId="{3CD29EA8-37A3-4F9C-BDE1-E39DAFAB6B06}" type="sibTrans" cxnId="{943A1778-1D1F-437F-85CB-8DD18E16F2D2}">
      <dgm:prSet/>
      <dgm:spPr/>
      <dgm:t>
        <a:bodyPr/>
        <a:lstStyle/>
        <a:p>
          <a:endParaRPr lang="en-US"/>
        </a:p>
      </dgm:t>
    </dgm:pt>
    <dgm:pt modelId="{2537616C-5223-416A-8349-D49E0E9FF56C}">
      <dgm:prSet/>
      <dgm:spPr/>
      <dgm:t>
        <a:bodyPr/>
        <a:lstStyle/>
        <a:p>
          <a:r>
            <a:rPr lang="en-US"/>
            <a:t>Using dead reckoning</a:t>
          </a:r>
        </a:p>
      </dgm:t>
    </dgm:pt>
    <dgm:pt modelId="{D65A015B-32F5-41B4-87C2-C38B257051A8}" type="parTrans" cxnId="{DBD36724-466D-4500-8323-6CED5CA30B64}">
      <dgm:prSet/>
      <dgm:spPr/>
      <dgm:t>
        <a:bodyPr/>
        <a:lstStyle/>
        <a:p>
          <a:endParaRPr lang="en-US"/>
        </a:p>
      </dgm:t>
    </dgm:pt>
    <dgm:pt modelId="{05094F3E-AAD0-451B-BB54-0F81F8F687ED}" type="sibTrans" cxnId="{DBD36724-466D-4500-8323-6CED5CA30B64}">
      <dgm:prSet/>
      <dgm:spPr/>
      <dgm:t>
        <a:bodyPr/>
        <a:lstStyle/>
        <a:p>
          <a:endParaRPr lang="en-US"/>
        </a:p>
      </dgm:t>
    </dgm:pt>
    <dgm:pt modelId="{DACDE97C-E4FC-4BA5-9FBD-4EDB38A83799}">
      <dgm:prSet/>
      <dgm:spPr/>
      <dgm:t>
        <a:bodyPr/>
        <a:lstStyle/>
        <a:p>
          <a:r>
            <a:rPr lang="en-US"/>
            <a:t>Crane for more accuracy</a:t>
          </a:r>
        </a:p>
      </dgm:t>
    </dgm:pt>
    <dgm:pt modelId="{428664A3-9AAC-441B-95EC-D900D9F10E4D}" type="parTrans" cxnId="{4A5428FF-7395-46CD-AF64-2BE397A28D9F}">
      <dgm:prSet/>
      <dgm:spPr/>
      <dgm:t>
        <a:bodyPr/>
        <a:lstStyle/>
        <a:p>
          <a:endParaRPr lang="en-US"/>
        </a:p>
      </dgm:t>
    </dgm:pt>
    <dgm:pt modelId="{C0555673-1D78-435B-AB7E-077BB0FAE867}" type="sibTrans" cxnId="{4A5428FF-7395-46CD-AF64-2BE397A28D9F}">
      <dgm:prSet/>
      <dgm:spPr/>
      <dgm:t>
        <a:bodyPr/>
        <a:lstStyle/>
        <a:p>
          <a:endParaRPr lang="en-US"/>
        </a:p>
      </dgm:t>
    </dgm:pt>
    <dgm:pt modelId="{9797E928-CF57-4555-8B5B-F444019B0C08}">
      <dgm:prSet/>
      <dgm:spPr/>
      <dgm:t>
        <a:bodyPr/>
        <a:lstStyle/>
        <a:p>
          <a:r>
            <a:rPr lang="en-US"/>
            <a:t>Electromagnet for collecting the nuts</a:t>
          </a:r>
        </a:p>
      </dgm:t>
    </dgm:pt>
    <dgm:pt modelId="{EEA565AC-07CF-488D-8313-C022BF6E3C67}" type="parTrans" cxnId="{CCC8BA82-2C65-40CF-8784-1E501CB39D06}">
      <dgm:prSet/>
      <dgm:spPr/>
      <dgm:t>
        <a:bodyPr/>
        <a:lstStyle/>
        <a:p>
          <a:endParaRPr lang="en-US"/>
        </a:p>
      </dgm:t>
    </dgm:pt>
    <dgm:pt modelId="{26DE431D-E806-43C2-A804-32D19C7DFCC9}" type="sibTrans" cxnId="{CCC8BA82-2C65-40CF-8784-1E501CB39D06}">
      <dgm:prSet/>
      <dgm:spPr/>
      <dgm:t>
        <a:bodyPr/>
        <a:lstStyle/>
        <a:p>
          <a:endParaRPr lang="en-US"/>
        </a:p>
      </dgm:t>
    </dgm:pt>
    <dgm:pt modelId="{2035CEAD-5AD2-4A6C-8102-511B5588A27D}">
      <dgm:prSet phldr="0"/>
      <dgm:spPr/>
      <dgm:t>
        <a:bodyPr/>
        <a:lstStyle/>
        <a:p>
          <a:r>
            <a:rPr lang="en-US">
              <a:latin typeface="Aptos Display" panose="02110004020202020204"/>
            </a:rPr>
            <a:t>Making</a:t>
          </a:r>
          <a:r>
            <a:rPr lang="en-US"/>
            <a:t> the high value nuts easier to collect</a:t>
          </a:r>
        </a:p>
      </dgm:t>
    </dgm:pt>
    <dgm:pt modelId="{CE319C56-41CB-48FC-ACA7-5F50794AE228}" type="parTrans" cxnId="{884ED7DF-4CD0-456B-AAD6-A02FDE0576AC}">
      <dgm:prSet/>
      <dgm:spPr/>
    </dgm:pt>
    <dgm:pt modelId="{93167881-5385-42EF-99A4-164AA78DE385}" type="sibTrans" cxnId="{884ED7DF-4CD0-456B-AAD6-A02FDE0576AC}">
      <dgm:prSet/>
      <dgm:spPr/>
    </dgm:pt>
    <dgm:pt modelId="{244266C3-C04A-4FE3-87E5-E0A227241132}">
      <dgm:prSet phldr="0"/>
      <dgm:spPr/>
      <dgm:t>
        <a:bodyPr/>
        <a:lstStyle/>
        <a:p>
          <a:r>
            <a:rPr lang="en-US">
              <a:latin typeface="Aptos Display" panose="02110004020202020204"/>
            </a:rPr>
            <a:t>Solution</a:t>
          </a:r>
        </a:p>
      </dgm:t>
    </dgm:pt>
    <dgm:pt modelId="{20D629BD-37D3-4B84-A6AC-E559DAD87C06}" type="parTrans" cxnId="{AB85D379-B8D5-4FD2-BAFC-333561AA6DB9}">
      <dgm:prSet/>
      <dgm:spPr/>
    </dgm:pt>
    <dgm:pt modelId="{CD61E111-C4C1-4040-9096-83D524089792}" type="sibTrans" cxnId="{AB85D379-B8D5-4FD2-BAFC-333561AA6DB9}">
      <dgm:prSet/>
      <dgm:spPr/>
    </dgm:pt>
    <dgm:pt modelId="{50386C9A-178D-4E53-8B23-D2776101FA67}" type="pres">
      <dgm:prSet presAssocID="{92BA8762-19B8-445E-91D0-6B7E339185F0}" presName="linear" presStyleCnt="0">
        <dgm:presLayoutVars>
          <dgm:dir/>
          <dgm:animLvl val="lvl"/>
          <dgm:resizeHandles val="exact"/>
        </dgm:presLayoutVars>
      </dgm:prSet>
      <dgm:spPr/>
    </dgm:pt>
    <dgm:pt modelId="{5C4C657B-7B44-4C28-AA55-4C3A97F8E8E6}" type="pres">
      <dgm:prSet presAssocID="{6E21025E-553B-4A93-8141-F426A44AA199}" presName="parentLin" presStyleCnt="0"/>
      <dgm:spPr/>
    </dgm:pt>
    <dgm:pt modelId="{3E217E68-9AC0-468E-B758-A40C0507821B}" type="pres">
      <dgm:prSet presAssocID="{6E21025E-553B-4A93-8141-F426A44AA199}" presName="parentLeftMargin" presStyleLbl="node1" presStyleIdx="0" presStyleCnt="2"/>
      <dgm:spPr/>
    </dgm:pt>
    <dgm:pt modelId="{E62FEEC4-D34F-471E-BD20-2D6596A06E4C}" type="pres">
      <dgm:prSet presAssocID="{6E21025E-553B-4A93-8141-F426A44AA19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E1F731A-4959-4488-923E-E04E18806B22}" type="pres">
      <dgm:prSet presAssocID="{6E21025E-553B-4A93-8141-F426A44AA199}" presName="negativeSpace" presStyleCnt="0"/>
      <dgm:spPr/>
    </dgm:pt>
    <dgm:pt modelId="{9B56A92E-29B9-4B1A-8C95-39BC90DA821E}" type="pres">
      <dgm:prSet presAssocID="{6E21025E-553B-4A93-8141-F426A44AA199}" presName="childText" presStyleLbl="conFgAcc1" presStyleIdx="0" presStyleCnt="2">
        <dgm:presLayoutVars>
          <dgm:bulletEnabled val="1"/>
        </dgm:presLayoutVars>
      </dgm:prSet>
      <dgm:spPr/>
    </dgm:pt>
    <dgm:pt modelId="{F68DA0C4-9149-4F36-8BF8-422FD84C578E}" type="pres">
      <dgm:prSet presAssocID="{3CD29EA8-37A3-4F9C-BDE1-E39DAFAB6B06}" presName="spaceBetweenRectangles" presStyleCnt="0"/>
      <dgm:spPr/>
    </dgm:pt>
    <dgm:pt modelId="{9DCB0921-ACD4-48D4-B728-60109E6B172F}" type="pres">
      <dgm:prSet presAssocID="{244266C3-C04A-4FE3-87E5-E0A227241132}" presName="parentLin" presStyleCnt="0"/>
      <dgm:spPr/>
    </dgm:pt>
    <dgm:pt modelId="{B50418E6-776D-40E7-8018-3BFA3770EFEB}" type="pres">
      <dgm:prSet presAssocID="{244266C3-C04A-4FE3-87E5-E0A227241132}" presName="parentLeftMargin" presStyleLbl="node1" presStyleIdx="0" presStyleCnt="2"/>
      <dgm:spPr/>
    </dgm:pt>
    <dgm:pt modelId="{26B15120-6B6A-4C9D-A7A7-8AB32DE7DD0C}" type="pres">
      <dgm:prSet presAssocID="{244266C3-C04A-4FE3-87E5-E0A22724113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7DA5A44-A53D-400C-BE43-D9E762955662}" type="pres">
      <dgm:prSet presAssocID="{244266C3-C04A-4FE3-87E5-E0A227241132}" presName="negativeSpace" presStyleCnt="0"/>
      <dgm:spPr/>
    </dgm:pt>
    <dgm:pt modelId="{728CAF40-CEC5-40FA-9B0A-1F28FFCC2E69}" type="pres">
      <dgm:prSet presAssocID="{244266C3-C04A-4FE3-87E5-E0A227241132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DBD36724-466D-4500-8323-6CED5CA30B64}" srcId="{244266C3-C04A-4FE3-87E5-E0A227241132}" destId="{2537616C-5223-416A-8349-D49E0E9FF56C}" srcOrd="0" destOrd="0" parTransId="{D65A015B-32F5-41B4-87C2-C38B257051A8}" sibTransId="{05094F3E-AAD0-451B-BB54-0F81F8F687ED}"/>
    <dgm:cxn modelId="{6C545B45-5B53-4463-8073-646D53D8E2D0}" type="presOf" srcId="{DACDE97C-E4FC-4BA5-9FBD-4EDB38A83799}" destId="{728CAF40-CEC5-40FA-9B0A-1F28FFCC2E69}" srcOrd="0" destOrd="1" presId="urn:microsoft.com/office/officeart/2005/8/layout/list1"/>
    <dgm:cxn modelId="{6FCBB44E-BBA1-4C8E-8A29-60150AEEEA7D}" type="presOf" srcId="{6E21025E-553B-4A93-8141-F426A44AA199}" destId="{3E217E68-9AC0-468E-B758-A40C0507821B}" srcOrd="0" destOrd="0" presId="urn:microsoft.com/office/officeart/2005/8/layout/list1"/>
    <dgm:cxn modelId="{943A1778-1D1F-437F-85CB-8DD18E16F2D2}" srcId="{92BA8762-19B8-445E-91D0-6B7E339185F0}" destId="{6E21025E-553B-4A93-8141-F426A44AA199}" srcOrd="0" destOrd="0" parTransId="{51861BD6-D740-47E0-94C5-A6E227E28442}" sibTransId="{3CD29EA8-37A3-4F9C-BDE1-E39DAFAB6B06}"/>
    <dgm:cxn modelId="{AB85D379-B8D5-4FD2-BAFC-333561AA6DB9}" srcId="{92BA8762-19B8-445E-91D0-6B7E339185F0}" destId="{244266C3-C04A-4FE3-87E5-E0A227241132}" srcOrd="1" destOrd="0" parTransId="{20D629BD-37D3-4B84-A6AC-E559DAD87C06}" sibTransId="{CD61E111-C4C1-4040-9096-83D524089792}"/>
    <dgm:cxn modelId="{8770DE7F-FD9A-4439-9B5C-F1F6F0FD9EF8}" type="presOf" srcId="{6E21025E-553B-4A93-8141-F426A44AA199}" destId="{E62FEEC4-D34F-471E-BD20-2D6596A06E4C}" srcOrd="1" destOrd="0" presId="urn:microsoft.com/office/officeart/2005/8/layout/list1"/>
    <dgm:cxn modelId="{CCC8BA82-2C65-40CF-8784-1E501CB39D06}" srcId="{244266C3-C04A-4FE3-87E5-E0A227241132}" destId="{9797E928-CF57-4555-8B5B-F444019B0C08}" srcOrd="2" destOrd="0" parTransId="{EEA565AC-07CF-488D-8313-C022BF6E3C67}" sibTransId="{26DE431D-E806-43C2-A804-32D19C7DFCC9}"/>
    <dgm:cxn modelId="{497B179C-7265-43B0-9C74-2A8E81AAF2FE}" type="presOf" srcId="{244266C3-C04A-4FE3-87E5-E0A227241132}" destId="{26B15120-6B6A-4C9D-A7A7-8AB32DE7DD0C}" srcOrd="1" destOrd="0" presId="urn:microsoft.com/office/officeart/2005/8/layout/list1"/>
    <dgm:cxn modelId="{1F524DB5-019D-4400-9713-C9BAD010F718}" type="presOf" srcId="{92BA8762-19B8-445E-91D0-6B7E339185F0}" destId="{50386C9A-178D-4E53-8B23-D2776101FA67}" srcOrd="0" destOrd="0" presId="urn:microsoft.com/office/officeart/2005/8/layout/list1"/>
    <dgm:cxn modelId="{F16812C2-BDC5-495D-B529-FFF6C59E2FE2}" type="presOf" srcId="{2537616C-5223-416A-8349-D49E0E9FF56C}" destId="{728CAF40-CEC5-40FA-9B0A-1F28FFCC2E69}" srcOrd="0" destOrd="0" presId="urn:microsoft.com/office/officeart/2005/8/layout/list1"/>
    <dgm:cxn modelId="{71EA20DB-915D-4D49-A9EA-FC5A753C084A}" type="presOf" srcId="{244266C3-C04A-4FE3-87E5-E0A227241132}" destId="{B50418E6-776D-40E7-8018-3BFA3770EFEB}" srcOrd="0" destOrd="0" presId="urn:microsoft.com/office/officeart/2005/8/layout/list1"/>
    <dgm:cxn modelId="{884ED7DF-4CD0-456B-AAD6-A02FDE0576AC}" srcId="{6E21025E-553B-4A93-8141-F426A44AA199}" destId="{2035CEAD-5AD2-4A6C-8102-511B5588A27D}" srcOrd="0" destOrd="0" parTransId="{CE319C56-41CB-48FC-ACA7-5F50794AE228}" sibTransId="{93167881-5385-42EF-99A4-164AA78DE385}"/>
    <dgm:cxn modelId="{3E1E55EF-979E-4F81-9358-6C1FD2EF9E50}" type="presOf" srcId="{9797E928-CF57-4555-8B5B-F444019B0C08}" destId="{728CAF40-CEC5-40FA-9B0A-1F28FFCC2E69}" srcOrd="0" destOrd="2" presId="urn:microsoft.com/office/officeart/2005/8/layout/list1"/>
    <dgm:cxn modelId="{F78E6FFD-66D3-4569-87F3-6F038B59E347}" type="presOf" srcId="{2035CEAD-5AD2-4A6C-8102-511B5588A27D}" destId="{9B56A92E-29B9-4B1A-8C95-39BC90DA821E}" srcOrd="0" destOrd="0" presId="urn:microsoft.com/office/officeart/2005/8/layout/list1"/>
    <dgm:cxn modelId="{4A5428FF-7395-46CD-AF64-2BE397A28D9F}" srcId="{244266C3-C04A-4FE3-87E5-E0A227241132}" destId="{DACDE97C-E4FC-4BA5-9FBD-4EDB38A83799}" srcOrd="1" destOrd="0" parTransId="{428664A3-9AAC-441B-95EC-D900D9F10E4D}" sibTransId="{C0555673-1D78-435B-AB7E-077BB0FAE867}"/>
    <dgm:cxn modelId="{EAEA6D0B-DE21-4096-84A8-BF08156C15B2}" type="presParOf" srcId="{50386C9A-178D-4E53-8B23-D2776101FA67}" destId="{5C4C657B-7B44-4C28-AA55-4C3A97F8E8E6}" srcOrd="0" destOrd="0" presId="urn:microsoft.com/office/officeart/2005/8/layout/list1"/>
    <dgm:cxn modelId="{851924C2-F8EB-4B23-B87B-2E31641A78A3}" type="presParOf" srcId="{5C4C657B-7B44-4C28-AA55-4C3A97F8E8E6}" destId="{3E217E68-9AC0-468E-B758-A40C0507821B}" srcOrd="0" destOrd="0" presId="urn:microsoft.com/office/officeart/2005/8/layout/list1"/>
    <dgm:cxn modelId="{A3EB35C9-B89D-445A-B550-F839B04DFD24}" type="presParOf" srcId="{5C4C657B-7B44-4C28-AA55-4C3A97F8E8E6}" destId="{E62FEEC4-D34F-471E-BD20-2D6596A06E4C}" srcOrd="1" destOrd="0" presId="urn:microsoft.com/office/officeart/2005/8/layout/list1"/>
    <dgm:cxn modelId="{C4C59499-B29D-4370-B737-64A4C3A93DE7}" type="presParOf" srcId="{50386C9A-178D-4E53-8B23-D2776101FA67}" destId="{5E1F731A-4959-4488-923E-E04E18806B22}" srcOrd="1" destOrd="0" presId="urn:microsoft.com/office/officeart/2005/8/layout/list1"/>
    <dgm:cxn modelId="{C53A794B-882A-46A0-B32E-90AD06404C54}" type="presParOf" srcId="{50386C9A-178D-4E53-8B23-D2776101FA67}" destId="{9B56A92E-29B9-4B1A-8C95-39BC90DA821E}" srcOrd="2" destOrd="0" presId="urn:microsoft.com/office/officeart/2005/8/layout/list1"/>
    <dgm:cxn modelId="{7942A4F3-B9EC-471B-BCF1-5DF7B1F7774D}" type="presParOf" srcId="{50386C9A-178D-4E53-8B23-D2776101FA67}" destId="{F68DA0C4-9149-4F36-8BF8-422FD84C578E}" srcOrd="3" destOrd="0" presId="urn:microsoft.com/office/officeart/2005/8/layout/list1"/>
    <dgm:cxn modelId="{0043BD87-D546-45FB-8A2D-FED0CD97D378}" type="presParOf" srcId="{50386C9A-178D-4E53-8B23-D2776101FA67}" destId="{9DCB0921-ACD4-48D4-B728-60109E6B172F}" srcOrd="4" destOrd="0" presId="urn:microsoft.com/office/officeart/2005/8/layout/list1"/>
    <dgm:cxn modelId="{B38A0CCA-650C-4031-98E9-62B616A6C0A9}" type="presParOf" srcId="{9DCB0921-ACD4-48D4-B728-60109E6B172F}" destId="{B50418E6-776D-40E7-8018-3BFA3770EFEB}" srcOrd="0" destOrd="0" presId="urn:microsoft.com/office/officeart/2005/8/layout/list1"/>
    <dgm:cxn modelId="{80249311-695D-4A73-87EA-930A062A69EF}" type="presParOf" srcId="{9DCB0921-ACD4-48D4-B728-60109E6B172F}" destId="{26B15120-6B6A-4C9D-A7A7-8AB32DE7DD0C}" srcOrd="1" destOrd="0" presId="urn:microsoft.com/office/officeart/2005/8/layout/list1"/>
    <dgm:cxn modelId="{9B289E9E-A106-456D-85CA-288EADFAEC8B}" type="presParOf" srcId="{50386C9A-178D-4E53-8B23-D2776101FA67}" destId="{F7DA5A44-A53D-400C-BE43-D9E762955662}" srcOrd="5" destOrd="0" presId="urn:microsoft.com/office/officeart/2005/8/layout/list1"/>
    <dgm:cxn modelId="{9F32BAFB-9598-44BC-A462-E42C4B4C2EB9}" type="presParOf" srcId="{50386C9A-178D-4E53-8B23-D2776101FA67}" destId="{728CAF40-CEC5-40FA-9B0A-1F28FFCC2E6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3914D9-946C-4633-B467-0429E0E0F0CB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2ACCE16-5955-4DD0-9D73-1D5771D94645}">
      <dgm:prSet/>
      <dgm:spPr/>
      <dgm:t>
        <a:bodyPr/>
        <a:lstStyle/>
        <a:p>
          <a:r>
            <a:rPr lang="da-DK"/>
            <a:t>Agreements </a:t>
          </a:r>
          <a:endParaRPr lang="en-US"/>
        </a:p>
      </dgm:t>
    </dgm:pt>
    <dgm:pt modelId="{4919ABB7-E4D5-4642-A5EC-86C872674D47}" type="parTrans" cxnId="{BFA73A13-B58B-45BF-9E57-B54E3BB1C065}">
      <dgm:prSet/>
      <dgm:spPr/>
      <dgm:t>
        <a:bodyPr/>
        <a:lstStyle/>
        <a:p>
          <a:endParaRPr lang="en-US"/>
        </a:p>
      </dgm:t>
    </dgm:pt>
    <dgm:pt modelId="{9E34B1D3-71FF-4810-B4CA-5EA5932025A9}" type="sibTrans" cxnId="{BFA73A13-B58B-45BF-9E57-B54E3BB1C065}">
      <dgm:prSet/>
      <dgm:spPr/>
      <dgm:t>
        <a:bodyPr/>
        <a:lstStyle/>
        <a:p>
          <a:endParaRPr lang="en-US"/>
        </a:p>
      </dgm:t>
    </dgm:pt>
    <dgm:pt modelId="{030E487C-2D38-4D5A-BB64-D43C5600C790}">
      <dgm:prSet/>
      <dgm:spPr/>
      <dgm:t>
        <a:bodyPr/>
        <a:lstStyle/>
        <a:p>
          <a:r>
            <a:rPr lang="da-DK"/>
            <a:t>Distrubution of tasks</a:t>
          </a:r>
          <a:endParaRPr lang="en-US"/>
        </a:p>
      </dgm:t>
    </dgm:pt>
    <dgm:pt modelId="{E4CB8819-8E85-487A-8CA5-59576B989896}" type="parTrans" cxnId="{5F4A9950-FFB4-47B5-997F-0BA70A305183}">
      <dgm:prSet/>
      <dgm:spPr/>
      <dgm:t>
        <a:bodyPr/>
        <a:lstStyle/>
        <a:p>
          <a:endParaRPr lang="en-US"/>
        </a:p>
      </dgm:t>
    </dgm:pt>
    <dgm:pt modelId="{C51A0C23-446A-4167-AAFC-BE8EE23A4F30}" type="sibTrans" cxnId="{5F4A9950-FFB4-47B5-997F-0BA70A305183}">
      <dgm:prSet/>
      <dgm:spPr/>
      <dgm:t>
        <a:bodyPr/>
        <a:lstStyle/>
        <a:p>
          <a:endParaRPr lang="en-US"/>
        </a:p>
      </dgm:t>
    </dgm:pt>
    <dgm:pt modelId="{481890D5-3681-459E-A8FB-9C71D6F27E7D}">
      <dgm:prSet/>
      <dgm:spPr/>
      <dgm:t>
        <a:bodyPr/>
        <a:lstStyle/>
        <a:p>
          <a:r>
            <a:rPr lang="da-DK"/>
            <a:t>Catch up</a:t>
          </a:r>
          <a:endParaRPr lang="en-US"/>
        </a:p>
      </dgm:t>
    </dgm:pt>
    <dgm:pt modelId="{925F32F0-7B55-471A-833D-A3F9684A0BC4}" type="parTrans" cxnId="{C5DF3AB5-D5B6-4B59-A639-920E35A41392}">
      <dgm:prSet/>
      <dgm:spPr/>
      <dgm:t>
        <a:bodyPr/>
        <a:lstStyle/>
        <a:p>
          <a:endParaRPr lang="en-US"/>
        </a:p>
      </dgm:t>
    </dgm:pt>
    <dgm:pt modelId="{1AFF304F-E361-48D1-97E6-EC56E43A61FC}" type="sibTrans" cxnId="{C5DF3AB5-D5B6-4B59-A639-920E35A41392}">
      <dgm:prSet/>
      <dgm:spPr/>
      <dgm:t>
        <a:bodyPr/>
        <a:lstStyle/>
        <a:p>
          <a:endParaRPr lang="en-US"/>
        </a:p>
      </dgm:t>
    </dgm:pt>
    <dgm:pt modelId="{88813E07-589B-439C-BAFB-E4464194E0BE}" type="pres">
      <dgm:prSet presAssocID="{D43914D9-946C-4633-B467-0429E0E0F0CB}" presName="linear" presStyleCnt="0">
        <dgm:presLayoutVars>
          <dgm:dir/>
          <dgm:animLvl val="lvl"/>
          <dgm:resizeHandles val="exact"/>
        </dgm:presLayoutVars>
      </dgm:prSet>
      <dgm:spPr/>
    </dgm:pt>
    <dgm:pt modelId="{49966F0C-7C89-45A0-A3C9-1D1AB9A8D294}" type="pres">
      <dgm:prSet presAssocID="{32ACCE16-5955-4DD0-9D73-1D5771D94645}" presName="parentLin" presStyleCnt="0"/>
      <dgm:spPr/>
    </dgm:pt>
    <dgm:pt modelId="{AD3732BA-4C1B-4C48-A3DC-F6607B77BCBC}" type="pres">
      <dgm:prSet presAssocID="{32ACCE16-5955-4DD0-9D73-1D5771D94645}" presName="parentLeftMargin" presStyleLbl="node1" presStyleIdx="0" presStyleCnt="3"/>
      <dgm:spPr/>
    </dgm:pt>
    <dgm:pt modelId="{85FE3819-F27C-4FD7-8F5D-937DE0E33440}" type="pres">
      <dgm:prSet presAssocID="{32ACCE16-5955-4DD0-9D73-1D5771D9464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F257200-96EA-407E-AC0E-B9619DB31D7F}" type="pres">
      <dgm:prSet presAssocID="{32ACCE16-5955-4DD0-9D73-1D5771D94645}" presName="negativeSpace" presStyleCnt="0"/>
      <dgm:spPr/>
    </dgm:pt>
    <dgm:pt modelId="{6F295241-D50B-448C-9608-9AFDF36C04C1}" type="pres">
      <dgm:prSet presAssocID="{32ACCE16-5955-4DD0-9D73-1D5771D94645}" presName="childText" presStyleLbl="conFgAcc1" presStyleIdx="0" presStyleCnt="3">
        <dgm:presLayoutVars>
          <dgm:bulletEnabled val="1"/>
        </dgm:presLayoutVars>
      </dgm:prSet>
      <dgm:spPr/>
    </dgm:pt>
    <dgm:pt modelId="{2E0DD1E3-E8CF-4790-949B-BC4BFF83FB23}" type="pres">
      <dgm:prSet presAssocID="{9E34B1D3-71FF-4810-B4CA-5EA5932025A9}" presName="spaceBetweenRectangles" presStyleCnt="0"/>
      <dgm:spPr/>
    </dgm:pt>
    <dgm:pt modelId="{D40C8108-A97E-412E-B9C7-0A480F6705E2}" type="pres">
      <dgm:prSet presAssocID="{030E487C-2D38-4D5A-BB64-D43C5600C790}" presName="parentLin" presStyleCnt="0"/>
      <dgm:spPr/>
    </dgm:pt>
    <dgm:pt modelId="{B8AEFE71-F8A8-40C0-8A0B-BF23CF1C94E6}" type="pres">
      <dgm:prSet presAssocID="{030E487C-2D38-4D5A-BB64-D43C5600C790}" presName="parentLeftMargin" presStyleLbl="node1" presStyleIdx="0" presStyleCnt="3"/>
      <dgm:spPr/>
    </dgm:pt>
    <dgm:pt modelId="{BC769CC5-4C54-4499-A3EC-95593CEF1714}" type="pres">
      <dgm:prSet presAssocID="{030E487C-2D38-4D5A-BB64-D43C5600C79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6144971-E4D0-428C-B882-A0C50269B8F8}" type="pres">
      <dgm:prSet presAssocID="{030E487C-2D38-4D5A-BB64-D43C5600C790}" presName="negativeSpace" presStyleCnt="0"/>
      <dgm:spPr/>
    </dgm:pt>
    <dgm:pt modelId="{F6A5DD23-BBC8-4613-861F-E2DBD5BBDD1F}" type="pres">
      <dgm:prSet presAssocID="{030E487C-2D38-4D5A-BB64-D43C5600C790}" presName="childText" presStyleLbl="conFgAcc1" presStyleIdx="1" presStyleCnt="3">
        <dgm:presLayoutVars>
          <dgm:bulletEnabled val="1"/>
        </dgm:presLayoutVars>
      </dgm:prSet>
      <dgm:spPr/>
    </dgm:pt>
    <dgm:pt modelId="{1D4860C5-9538-433E-8DEE-AE98EFE93755}" type="pres">
      <dgm:prSet presAssocID="{C51A0C23-446A-4167-AAFC-BE8EE23A4F30}" presName="spaceBetweenRectangles" presStyleCnt="0"/>
      <dgm:spPr/>
    </dgm:pt>
    <dgm:pt modelId="{1F8E82E2-9075-47AB-B243-A3BDCC4E34DF}" type="pres">
      <dgm:prSet presAssocID="{481890D5-3681-459E-A8FB-9C71D6F27E7D}" presName="parentLin" presStyleCnt="0"/>
      <dgm:spPr/>
    </dgm:pt>
    <dgm:pt modelId="{7580F06D-300D-4CBA-B611-6BE467748AD9}" type="pres">
      <dgm:prSet presAssocID="{481890D5-3681-459E-A8FB-9C71D6F27E7D}" presName="parentLeftMargin" presStyleLbl="node1" presStyleIdx="1" presStyleCnt="3"/>
      <dgm:spPr/>
    </dgm:pt>
    <dgm:pt modelId="{AA44EBE0-555A-4E17-BF52-EDF17821E635}" type="pres">
      <dgm:prSet presAssocID="{481890D5-3681-459E-A8FB-9C71D6F27E7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3E27F53-AD4A-45D1-8008-FAE378556D4C}" type="pres">
      <dgm:prSet presAssocID="{481890D5-3681-459E-A8FB-9C71D6F27E7D}" presName="negativeSpace" presStyleCnt="0"/>
      <dgm:spPr/>
    </dgm:pt>
    <dgm:pt modelId="{53D73081-9149-4882-9907-7BF3AEB40533}" type="pres">
      <dgm:prSet presAssocID="{481890D5-3681-459E-A8FB-9C71D6F27E7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0D5B10A-D850-4D1D-928F-06173538C73E}" type="presOf" srcId="{030E487C-2D38-4D5A-BB64-D43C5600C790}" destId="{BC769CC5-4C54-4499-A3EC-95593CEF1714}" srcOrd="1" destOrd="0" presId="urn:microsoft.com/office/officeart/2005/8/layout/list1"/>
    <dgm:cxn modelId="{BFA73A13-B58B-45BF-9E57-B54E3BB1C065}" srcId="{D43914D9-946C-4633-B467-0429E0E0F0CB}" destId="{32ACCE16-5955-4DD0-9D73-1D5771D94645}" srcOrd="0" destOrd="0" parTransId="{4919ABB7-E4D5-4642-A5EC-86C872674D47}" sibTransId="{9E34B1D3-71FF-4810-B4CA-5EA5932025A9}"/>
    <dgm:cxn modelId="{D9F19C32-CB3A-4BD1-BBAE-CA47BC252C73}" type="presOf" srcId="{481890D5-3681-459E-A8FB-9C71D6F27E7D}" destId="{AA44EBE0-555A-4E17-BF52-EDF17821E635}" srcOrd="1" destOrd="0" presId="urn:microsoft.com/office/officeart/2005/8/layout/list1"/>
    <dgm:cxn modelId="{7A8B336D-5470-4DBA-A45D-26C3C2A3F8B5}" type="presOf" srcId="{32ACCE16-5955-4DD0-9D73-1D5771D94645}" destId="{85FE3819-F27C-4FD7-8F5D-937DE0E33440}" srcOrd="1" destOrd="0" presId="urn:microsoft.com/office/officeart/2005/8/layout/list1"/>
    <dgm:cxn modelId="{5F4A9950-FFB4-47B5-997F-0BA70A305183}" srcId="{D43914D9-946C-4633-B467-0429E0E0F0CB}" destId="{030E487C-2D38-4D5A-BB64-D43C5600C790}" srcOrd="1" destOrd="0" parTransId="{E4CB8819-8E85-487A-8CA5-59576B989896}" sibTransId="{C51A0C23-446A-4167-AAFC-BE8EE23A4F30}"/>
    <dgm:cxn modelId="{04726357-82CA-4C5F-B0A5-57E99DF66957}" type="presOf" srcId="{32ACCE16-5955-4DD0-9D73-1D5771D94645}" destId="{AD3732BA-4C1B-4C48-A3DC-F6607B77BCBC}" srcOrd="0" destOrd="0" presId="urn:microsoft.com/office/officeart/2005/8/layout/list1"/>
    <dgm:cxn modelId="{A13F1689-EAFB-4255-ADF8-33B3DBC3E677}" type="presOf" srcId="{481890D5-3681-459E-A8FB-9C71D6F27E7D}" destId="{7580F06D-300D-4CBA-B611-6BE467748AD9}" srcOrd="0" destOrd="0" presId="urn:microsoft.com/office/officeart/2005/8/layout/list1"/>
    <dgm:cxn modelId="{C5DF3AB5-D5B6-4B59-A639-920E35A41392}" srcId="{D43914D9-946C-4633-B467-0429E0E0F0CB}" destId="{481890D5-3681-459E-A8FB-9C71D6F27E7D}" srcOrd="2" destOrd="0" parTransId="{925F32F0-7B55-471A-833D-A3F9684A0BC4}" sibTransId="{1AFF304F-E361-48D1-97E6-EC56E43A61FC}"/>
    <dgm:cxn modelId="{AA47E3BE-C0FD-4A0B-857A-24440CF09B80}" type="presOf" srcId="{030E487C-2D38-4D5A-BB64-D43C5600C790}" destId="{B8AEFE71-F8A8-40C0-8A0B-BF23CF1C94E6}" srcOrd="0" destOrd="0" presId="urn:microsoft.com/office/officeart/2005/8/layout/list1"/>
    <dgm:cxn modelId="{5CBD63EE-62AB-4330-9EFE-9615BD4EC36F}" type="presOf" srcId="{D43914D9-946C-4633-B467-0429E0E0F0CB}" destId="{88813E07-589B-439C-BAFB-E4464194E0BE}" srcOrd="0" destOrd="0" presId="urn:microsoft.com/office/officeart/2005/8/layout/list1"/>
    <dgm:cxn modelId="{6F00D420-8C32-4D68-9233-082C395A9B9F}" type="presParOf" srcId="{88813E07-589B-439C-BAFB-E4464194E0BE}" destId="{49966F0C-7C89-45A0-A3C9-1D1AB9A8D294}" srcOrd="0" destOrd="0" presId="urn:microsoft.com/office/officeart/2005/8/layout/list1"/>
    <dgm:cxn modelId="{985F4313-5755-496C-AF52-42DD1F332C81}" type="presParOf" srcId="{49966F0C-7C89-45A0-A3C9-1D1AB9A8D294}" destId="{AD3732BA-4C1B-4C48-A3DC-F6607B77BCBC}" srcOrd="0" destOrd="0" presId="urn:microsoft.com/office/officeart/2005/8/layout/list1"/>
    <dgm:cxn modelId="{C4B67D6E-8FF2-4ACB-9AC0-BA1DB855963B}" type="presParOf" srcId="{49966F0C-7C89-45A0-A3C9-1D1AB9A8D294}" destId="{85FE3819-F27C-4FD7-8F5D-937DE0E33440}" srcOrd="1" destOrd="0" presId="urn:microsoft.com/office/officeart/2005/8/layout/list1"/>
    <dgm:cxn modelId="{D3DE6551-657D-4262-B14B-764775A71A04}" type="presParOf" srcId="{88813E07-589B-439C-BAFB-E4464194E0BE}" destId="{DF257200-96EA-407E-AC0E-B9619DB31D7F}" srcOrd="1" destOrd="0" presId="urn:microsoft.com/office/officeart/2005/8/layout/list1"/>
    <dgm:cxn modelId="{97D7487A-D01C-4FF7-AFD1-AEC43C1445FC}" type="presParOf" srcId="{88813E07-589B-439C-BAFB-E4464194E0BE}" destId="{6F295241-D50B-448C-9608-9AFDF36C04C1}" srcOrd="2" destOrd="0" presId="urn:microsoft.com/office/officeart/2005/8/layout/list1"/>
    <dgm:cxn modelId="{8D4FDFC8-6899-4193-8ADE-5EB20F437E62}" type="presParOf" srcId="{88813E07-589B-439C-BAFB-E4464194E0BE}" destId="{2E0DD1E3-E8CF-4790-949B-BC4BFF83FB23}" srcOrd="3" destOrd="0" presId="urn:microsoft.com/office/officeart/2005/8/layout/list1"/>
    <dgm:cxn modelId="{01BCF0AA-FE4C-4C65-8B01-328CD63A0B00}" type="presParOf" srcId="{88813E07-589B-439C-BAFB-E4464194E0BE}" destId="{D40C8108-A97E-412E-B9C7-0A480F6705E2}" srcOrd="4" destOrd="0" presId="urn:microsoft.com/office/officeart/2005/8/layout/list1"/>
    <dgm:cxn modelId="{F86E6808-2310-491D-9E02-A05CC8B62399}" type="presParOf" srcId="{D40C8108-A97E-412E-B9C7-0A480F6705E2}" destId="{B8AEFE71-F8A8-40C0-8A0B-BF23CF1C94E6}" srcOrd="0" destOrd="0" presId="urn:microsoft.com/office/officeart/2005/8/layout/list1"/>
    <dgm:cxn modelId="{84139557-5053-4F54-BA0B-6D44578F9487}" type="presParOf" srcId="{D40C8108-A97E-412E-B9C7-0A480F6705E2}" destId="{BC769CC5-4C54-4499-A3EC-95593CEF1714}" srcOrd="1" destOrd="0" presId="urn:microsoft.com/office/officeart/2005/8/layout/list1"/>
    <dgm:cxn modelId="{796EE425-DEF8-4223-8C1F-86E95365A075}" type="presParOf" srcId="{88813E07-589B-439C-BAFB-E4464194E0BE}" destId="{66144971-E4D0-428C-B882-A0C50269B8F8}" srcOrd="5" destOrd="0" presId="urn:microsoft.com/office/officeart/2005/8/layout/list1"/>
    <dgm:cxn modelId="{0682AD47-66DA-4F18-B6F9-F9133C2C3776}" type="presParOf" srcId="{88813E07-589B-439C-BAFB-E4464194E0BE}" destId="{F6A5DD23-BBC8-4613-861F-E2DBD5BBDD1F}" srcOrd="6" destOrd="0" presId="urn:microsoft.com/office/officeart/2005/8/layout/list1"/>
    <dgm:cxn modelId="{5F303CA8-8FE6-4E21-A674-B86B0AE802FF}" type="presParOf" srcId="{88813E07-589B-439C-BAFB-E4464194E0BE}" destId="{1D4860C5-9538-433E-8DEE-AE98EFE93755}" srcOrd="7" destOrd="0" presId="urn:microsoft.com/office/officeart/2005/8/layout/list1"/>
    <dgm:cxn modelId="{D02AA059-9702-459A-ADC1-E3B432BCE39F}" type="presParOf" srcId="{88813E07-589B-439C-BAFB-E4464194E0BE}" destId="{1F8E82E2-9075-47AB-B243-A3BDCC4E34DF}" srcOrd="8" destOrd="0" presId="urn:microsoft.com/office/officeart/2005/8/layout/list1"/>
    <dgm:cxn modelId="{591E9887-9B2E-47C2-AB57-FAD868FF5EB2}" type="presParOf" srcId="{1F8E82E2-9075-47AB-B243-A3BDCC4E34DF}" destId="{7580F06D-300D-4CBA-B611-6BE467748AD9}" srcOrd="0" destOrd="0" presId="urn:microsoft.com/office/officeart/2005/8/layout/list1"/>
    <dgm:cxn modelId="{4D46BCB0-28D2-4F44-B618-E8225F21C12E}" type="presParOf" srcId="{1F8E82E2-9075-47AB-B243-A3BDCC4E34DF}" destId="{AA44EBE0-555A-4E17-BF52-EDF17821E635}" srcOrd="1" destOrd="0" presId="urn:microsoft.com/office/officeart/2005/8/layout/list1"/>
    <dgm:cxn modelId="{609023A1-DB7A-4652-A247-24DC14C5CE33}" type="presParOf" srcId="{88813E07-589B-439C-BAFB-E4464194E0BE}" destId="{23E27F53-AD4A-45D1-8008-FAE378556D4C}" srcOrd="9" destOrd="0" presId="urn:microsoft.com/office/officeart/2005/8/layout/list1"/>
    <dgm:cxn modelId="{5DDE9A6F-4817-4661-AFEE-43CB904EF8AD}" type="presParOf" srcId="{88813E07-589B-439C-BAFB-E4464194E0BE}" destId="{53D73081-9149-4882-9907-7BF3AEB4053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E5E8A6-619B-4F29-9235-9D42B8CFCDE7}" type="doc">
      <dgm:prSet loTypeId="urn:microsoft.com/office/officeart/2005/8/layout/default" loCatId="list" qsTypeId="urn:microsoft.com/office/officeart/2005/8/quickstyle/simple5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4392003-8C49-434B-B360-2AB94824CF61}">
      <dgm:prSet/>
      <dgm:spPr/>
      <dgm:t>
        <a:bodyPr/>
        <a:lstStyle/>
        <a:p>
          <a:r>
            <a:rPr lang="da-DK"/>
            <a:t>Working in larger groups</a:t>
          </a:r>
          <a:endParaRPr lang="en-US"/>
        </a:p>
      </dgm:t>
    </dgm:pt>
    <dgm:pt modelId="{F24C4EC3-4C3B-49D5-AB51-B96C76E72C0C}" type="parTrans" cxnId="{D3CA36BC-5330-435F-AD6E-DA0DC6AD9753}">
      <dgm:prSet/>
      <dgm:spPr/>
      <dgm:t>
        <a:bodyPr/>
        <a:lstStyle/>
        <a:p>
          <a:endParaRPr lang="en-US"/>
        </a:p>
      </dgm:t>
    </dgm:pt>
    <dgm:pt modelId="{791051EE-DDD6-426C-9775-2F24529E429C}" type="sibTrans" cxnId="{D3CA36BC-5330-435F-AD6E-DA0DC6AD9753}">
      <dgm:prSet/>
      <dgm:spPr/>
      <dgm:t>
        <a:bodyPr/>
        <a:lstStyle/>
        <a:p>
          <a:endParaRPr lang="en-US"/>
        </a:p>
      </dgm:t>
    </dgm:pt>
    <dgm:pt modelId="{36840569-B69B-4937-B37B-89383F90C97C}">
      <dgm:prSet/>
      <dgm:spPr/>
      <dgm:t>
        <a:bodyPr/>
        <a:lstStyle/>
        <a:p>
          <a:r>
            <a:rPr lang="da-DK"/>
            <a:t>Interdisciplinarity</a:t>
          </a:r>
          <a:endParaRPr lang="en-US"/>
        </a:p>
      </dgm:t>
    </dgm:pt>
    <dgm:pt modelId="{35C9E2F2-04C5-4A5E-A4A4-677AC79D8E66}" type="parTrans" cxnId="{B8B5EB57-CFFB-4A32-A00B-8FB6DA691453}">
      <dgm:prSet/>
      <dgm:spPr/>
      <dgm:t>
        <a:bodyPr/>
        <a:lstStyle/>
        <a:p>
          <a:endParaRPr lang="en-US"/>
        </a:p>
      </dgm:t>
    </dgm:pt>
    <dgm:pt modelId="{CFB424DB-D6EB-49F3-A756-02B10C528BEE}" type="sibTrans" cxnId="{B8B5EB57-CFFB-4A32-A00B-8FB6DA691453}">
      <dgm:prSet/>
      <dgm:spPr/>
      <dgm:t>
        <a:bodyPr/>
        <a:lstStyle/>
        <a:p>
          <a:endParaRPr lang="en-US"/>
        </a:p>
      </dgm:t>
    </dgm:pt>
    <dgm:pt modelId="{6419E839-86AF-4E24-AAD4-0AA93F076981}" type="pres">
      <dgm:prSet presAssocID="{A9E5E8A6-619B-4F29-9235-9D42B8CFCDE7}" presName="diagram" presStyleCnt="0">
        <dgm:presLayoutVars>
          <dgm:dir/>
          <dgm:resizeHandles val="exact"/>
        </dgm:presLayoutVars>
      </dgm:prSet>
      <dgm:spPr/>
    </dgm:pt>
    <dgm:pt modelId="{204978AA-D7CD-4940-85B9-66898C35BC45}" type="pres">
      <dgm:prSet presAssocID="{34392003-8C49-434B-B360-2AB94824CF61}" presName="node" presStyleLbl="node1" presStyleIdx="0" presStyleCnt="2">
        <dgm:presLayoutVars>
          <dgm:bulletEnabled val="1"/>
        </dgm:presLayoutVars>
      </dgm:prSet>
      <dgm:spPr/>
    </dgm:pt>
    <dgm:pt modelId="{61152181-DEA0-4974-971D-8FB18E4EDA85}" type="pres">
      <dgm:prSet presAssocID="{791051EE-DDD6-426C-9775-2F24529E429C}" presName="sibTrans" presStyleCnt="0"/>
      <dgm:spPr/>
    </dgm:pt>
    <dgm:pt modelId="{49C04FD7-FF5E-4490-8945-D4312DA58413}" type="pres">
      <dgm:prSet presAssocID="{36840569-B69B-4937-B37B-89383F90C97C}" presName="node" presStyleLbl="node1" presStyleIdx="1" presStyleCnt="2">
        <dgm:presLayoutVars>
          <dgm:bulletEnabled val="1"/>
        </dgm:presLayoutVars>
      </dgm:prSet>
      <dgm:spPr/>
    </dgm:pt>
  </dgm:ptLst>
  <dgm:cxnLst>
    <dgm:cxn modelId="{5DCD9A15-7004-4B7E-B372-A9C3C5E91731}" type="presOf" srcId="{A9E5E8A6-619B-4F29-9235-9D42B8CFCDE7}" destId="{6419E839-86AF-4E24-AAD4-0AA93F076981}" srcOrd="0" destOrd="0" presId="urn:microsoft.com/office/officeart/2005/8/layout/default"/>
    <dgm:cxn modelId="{979EB33E-ECD9-483D-B8DE-0358498719AF}" type="presOf" srcId="{36840569-B69B-4937-B37B-89383F90C97C}" destId="{49C04FD7-FF5E-4490-8945-D4312DA58413}" srcOrd="0" destOrd="0" presId="urn:microsoft.com/office/officeart/2005/8/layout/default"/>
    <dgm:cxn modelId="{B8B5EB57-CFFB-4A32-A00B-8FB6DA691453}" srcId="{A9E5E8A6-619B-4F29-9235-9D42B8CFCDE7}" destId="{36840569-B69B-4937-B37B-89383F90C97C}" srcOrd="1" destOrd="0" parTransId="{35C9E2F2-04C5-4A5E-A4A4-677AC79D8E66}" sibTransId="{CFB424DB-D6EB-49F3-A756-02B10C528BEE}"/>
    <dgm:cxn modelId="{D3CA36BC-5330-435F-AD6E-DA0DC6AD9753}" srcId="{A9E5E8A6-619B-4F29-9235-9D42B8CFCDE7}" destId="{34392003-8C49-434B-B360-2AB94824CF61}" srcOrd="0" destOrd="0" parTransId="{F24C4EC3-4C3B-49D5-AB51-B96C76E72C0C}" sibTransId="{791051EE-DDD6-426C-9775-2F24529E429C}"/>
    <dgm:cxn modelId="{914BAED6-44D1-4456-88D7-69BAC22FBDED}" type="presOf" srcId="{34392003-8C49-434B-B360-2AB94824CF61}" destId="{204978AA-D7CD-4940-85B9-66898C35BC45}" srcOrd="0" destOrd="0" presId="urn:microsoft.com/office/officeart/2005/8/layout/default"/>
    <dgm:cxn modelId="{B406E666-64AD-4D75-A434-92EFF2A57C93}" type="presParOf" srcId="{6419E839-86AF-4E24-AAD4-0AA93F076981}" destId="{204978AA-D7CD-4940-85B9-66898C35BC45}" srcOrd="0" destOrd="0" presId="urn:microsoft.com/office/officeart/2005/8/layout/default"/>
    <dgm:cxn modelId="{31A8412D-981D-4ED0-B144-01FDD9B8B4A2}" type="presParOf" srcId="{6419E839-86AF-4E24-AAD4-0AA93F076981}" destId="{61152181-DEA0-4974-971D-8FB18E4EDA85}" srcOrd="1" destOrd="0" presId="urn:microsoft.com/office/officeart/2005/8/layout/default"/>
    <dgm:cxn modelId="{03178FE5-2CF7-4B0D-9FCF-2DBEE486EEB6}" type="presParOf" srcId="{6419E839-86AF-4E24-AAD4-0AA93F076981}" destId="{49C04FD7-FF5E-4490-8945-D4312DA58413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6A92E-29B9-4B1A-8C95-39BC90DA821E}">
      <dsp:nvSpPr>
        <dsp:cNvPr id="0" name=""/>
        <dsp:cNvSpPr/>
      </dsp:nvSpPr>
      <dsp:spPr>
        <a:xfrm>
          <a:off x="0" y="1676997"/>
          <a:ext cx="6666833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54076" rIns="51742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Aptos Display" panose="02110004020202020204"/>
            </a:rPr>
            <a:t>Making</a:t>
          </a:r>
          <a:r>
            <a:rPr lang="en-US" sz="1700" kern="1200"/>
            <a:t> the high value nuts easier to collect</a:t>
          </a:r>
        </a:p>
      </dsp:txBody>
      <dsp:txXfrm>
        <a:off x="0" y="1676997"/>
        <a:ext cx="6666833" cy="722925"/>
      </dsp:txXfrm>
    </dsp:sp>
    <dsp:sp modelId="{E62FEEC4-D34F-471E-BD20-2D6596A06E4C}">
      <dsp:nvSpPr>
        <dsp:cNvPr id="0" name=""/>
        <dsp:cNvSpPr/>
      </dsp:nvSpPr>
      <dsp:spPr>
        <a:xfrm>
          <a:off x="333341" y="1426077"/>
          <a:ext cx="4666783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Goal: Collect all the nuts within the </a:t>
          </a:r>
          <a:r>
            <a:rPr lang="en-US" sz="1700" kern="1200">
              <a:latin typeface="Aptos Display" panose="02110004020202020204"/>
            </a:rPr>
            <a:t>timeframe</a:t>
          </a:r>
          <a:endParaRPr lang="en-US" sz="1700" kern="1200"/>
        </a:p>
      </dsp:txBody>
      <dsp:txXfrm>
        <a:off x="357839" y="1450575"/>
        <a:ext cx="4617787" cy="452844"/>
      </dsp:txXfrm>
    </dsp:sp>
    <dsp:sp modelId="{728CAF40-CEC5-40FA-9B0A-1F28FFCC2E69}">
      <dsp:nvSpPr>
        <dsp:cNvPr id="0" name=""/>
        <dsp:cNvSpPr/>
      </dsp:nvSpPr>
      <dsp:spPr>
        <a:xfrm>
          <a:off x="0" y="2742642"/>
          <a:ext cx="6666833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54076" rIns="51742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Using dead reckoning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Crane for more accuracy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Electromagnet for collecting the nuts</a:t>
          </a:r>
        </a:p>
      </dsp:txBody>
      <dsp:txXfrm>
        <a:off x="0" y="2742642"/>
        <a:ext cx="6666833" cy="1285200"/>
      </dsp:txXfrm>
    </dsp:sp>
    <dsp:sp modelId="{26B15120-6B6A-4C9D-A7A7-8AB32DE7DD0C}">
      <dsp:nvSpPr>
        <dsp:cNvPr id="0" name=""/>
        <dsp:cNvSpPr/>
      </dsp:nvSpPr>
      <dsp:spPr>
        <a:xfrm>
          <a:off x="333341" y="2491722"/>
          <a:ext cx="4666783" cy="50184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ptos Display" panose="02110004020202020204"/>
            </a:rPr>
            <a:t>Solution</a:t>
          </a:r>
        </a:p>
      </dsp:txBody>
      <dsp:txXfrm>
        <a:off x="357839" y="2516220"/>
        <a:ext cx="4617787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295241-D50B-448C-9608-9AFDF36C04C1}">
      <dsp:nvSpPr>
        <dsp:cNvPr id="0" name=""/>
        <dsp:cNvSpPr/>
      </dsp:nvSpPr>
      <dsp:spPr>
        <a:xfrm>
          <a:off x="0" y="906079"/>
          <a:ext cx="6666833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E3819-F27C-4FD7-8F5D-937DE0E33440}">
      <dsp:nvSpPr>
        <dsp:cNvPr id="0" name=""/>
        <dsp:cNvSpPr/>
      </dsp:nvSpPr>
      <dsp:spPr>
        <a:xfrm>
          <a:off x="333341" y="374719"/>
          <a:ext cx="4666783" cy="106272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3600" kern="1200"/>
            <a:t>Agreements </a:t>
          </a:r>
          <a:endParaRPr lang="en-US" sz="3600" kern="1200"/>
        </a:p>
      </dsp:txBody>
      <dsp:txXfrm>
        <a:off x="385219" y="426597"/>
        <a:ext cx="4563027" cy="958964"/>
      </dsp:txXfrm>
    </dsp:sp>
    <dsp:sp modelId="{F6A5DD23-BBC8-4613-861F-E2DBD5BBDD1F}">
      <dsp:nvSpPr>
        <dsp:cNvPr id="0" name=""/>
        <dsp:cNvSpPr/>
      </dsp:nvSpPr>
      <dsp:spPr>
        <a:xfrm>
          <a:off x="0" y="2539040"/>
          <a:ext cx="6666833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769CC5-4C54-4499-A3EC-95593CEF1714}">
      <dsp:nvSpPr>
        <dsp:cNvPr id="0" name=""/>
        <dsp:cNvSpPr/>
      </dsp:nvSpPr>
      <dsp:spPr>
        <a:xfrm>
          <a:off x="333341" y="2007680"/>
          <a:ext cx="4666783" cy="106272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3600" kern="1200"/>
            <a:t>Distrubution of tasks</a:t>
          </a:r>
          <a:endParaRPr lang="en-US" sz="3600" kern="1200"/>
        </a:p>
      </dsp:txBody>
      <dsp:txXfrm>
        <a:off x="385219" y="2059558"/>
        <a:ext cx="4563027" cy="958964"/>
      </dsp:txXfrm>
    </dsp:sp>
    <dsp:sp modelId="{53D73081-9149-4882-9907-7BF3AEB40533}">
      <dsp:nvSpPr>
        <dsp:cNvPr id="0" name=""/>
        <dsp:cNvSpPr/>
      </dsp:nvSpPr>
      <dsp:spPr>
        <a:xfrm>
          <a:off x="0" y="4172000"/>
          <a:ext cx="6666833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44EBE0-555A-4E17-BF52-EDF17821E635}">
      <dsp:nvSpPr>
        <dsp:cNvPr id="0" name=""/>
        <dsp:cNvSpPr/>
      </dsp:nvSpPr>
      <dsp:spPr>
        <a:xfrm>
          <a:off x="333341" y="3640640"/>
          <a:ext cx="4666783" cy="106272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3600" kern="1200"/>
            <a:t>Catch up</a:t>
          </a:r>
          <a:endParaRPr lang="en-US" sz="3600" kern="1200"/>
        </a:p>
      </dsp:txBody>
      <dsp:txXfrm>
        <a:off x="385219" y="3692518"/>
        <a:ext cx="4563027" cy="958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978AA-D7CD-4940-85B9-66898C35BC45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4800" kern="1200"/>
            <a:t>Working in larger groups</a:t>
          </a:r>
          <a:endParaRPr lang="en-US" sz="4800" kern="1200"/>
        </a:p>
      </dsp:txBody>
      <dsp:txXfrm>
        <a:off x="1283" y="673807"/>
        <a:ext cx="5006206" cy="3003723"/>
      </dsp:txXfrm>
    </dsp:sp>
    <dsp:sp modelId="{49C04FD7-FF5E-4490-8945-D4312DA58413}">
      <dsp:nvSpPr>
        <dsp:cNvPr id="0" name=""/>
        <dsp:cNvSpPr/>
      </dsp:nvSpPr>
      <dsp:spPr>
        <a:xfrm>
          <a:off x="5508110" y="673807"/>
          <a:ext cx="5006206" cy="300372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4800" kern="1200"/>
            <a:t>Interdisciplinarity</a:t>
          </a:r>
          <a:endParaRPr lang="en-US" sz="4800" kern="1200"/>
        </a:p>
      </dsp:txBody>
      <dsp:txXfrm>
        <a:off x="5508110" y="673807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A7C6F-72A5-40F3-B894-F40FBE0F60A7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A2D0F-5B72-444F-87C0-D1517B2EDF2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9545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Karl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379369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Niko </a:t>
            </a:r>
            <a:r>
              <a:rPr lang="en-US" err="1"/>
              <a:t>og</a:t>
            </a:r>
            <a:r>
              <a:rPr lang="en-US"/>
              <a:t> Rasmus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10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82029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Karl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57256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 for racecar </a:t>
            </a:r>
            <a:r>
              <a:rPr lang="en-US" err="1"/>
              <a:t>og</a:t>
            </a:r>
            <a:r>
              <a:rPr lang="en-US"/>
              <a:t> Rasmus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66683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Lukas </a:t>
            </a:r>
            <a:r>
              <a:rPr lang="en-US" err="1"/>
              <a:t>og</a:t>
            </a:r>
            <a:r>
              <a:rPr lang="en-US"/>
              <a:t> Karl (</a:t>
            </a:r>
            <a:r>
              <a:rPr lang="en-US" err="1"/>
              <a:t>måske</a:t>
            </a:r>
            <a:r>
              <a:rPr lang="en-US"/>
              <a:t> </a:t>
            </a:r>
            <a:r>
              <a:rPr lang="en-US" err="1"/>
              <a:t>magne</a:t>
            </a:r>
            <a:r>
              <a:rPr lang="en-US"/>
              <a:t> idk)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34091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Nikolai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943196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17423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Magne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16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43451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Nikolai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5451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Magne</a:t>
            </a:r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73879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Lukas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25235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93982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Lukas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82360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Rasmus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78905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Magne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8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35766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Karl</a:t>
            </a:r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5A2D0F-5B72-444F-87C0-D1517B2EDF21}" type="slidenum">
              <a:rPr lang="LID4096" smtClean="0"/>
              <a:t>9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19371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F2818-ABB9-5F2D-45C3-CCDB359F6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F50F6-E64B-2A70-D637-0964F6EEE9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1993C-1978-10DA-D987-1DA706A58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2234D-4505-A548-E0AA-C7C270A44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41BA1-6303-BE2D-6244-7FC8B726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34734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5326-31E5-1067-7D15-D7C094B07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006539-5B07-8CB4-2CE3-E8DD306FC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F1B37-D804-F0F2-DC4C-D7F01AD9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C353F-B2CD-9C44-A151-450EE7F47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D1581-A3F6-2067-1A1B-96795676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4546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88FBC7-196A-063E-EBCA-98D0233C6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3CE55A-4B3E-FD28-1CEC-DCEEDEF5D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EA5DB-FD4E-0333-06E5-3E188EEFA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8F3B5-2614-06E2-E672-8BC25D936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3DC67-8F81-810F-EAD7-A228013E6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2450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32FAA-CAAD-7A53-44F1-5B8D6CFE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7DE13-E43B-E343-CD81-CCB7313C3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168F1-67AA-9634-221A-6B186682B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D36DC-7472-16E8-587E-37E606671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AB407-F155-9A42-F99B-B98A84AA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8672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31AFB-9541-D256-CEE5-9DD2080A0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DB22F-28B4-0C99-6125-E35B8D4F4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0B6F1-5BE4-AAA8-B99D-078D9631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56859-7CC4-E9E5-B63D-A94E1B6E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AFA85-CF4E-C064-7B3B-D245C97B5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844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2963E-7B14-EA90-ACAF-FA0BEF74D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99E5E-BA5B-2B29-15B0-FF288CE4B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5E340-E6EF-4B98-81A7-3C0B4C5FC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26729-4D06-E222-5918-BE7E2DAA7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40853-D4C3-D56B-D005-C32942196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C15AA-0C54-FD1F-1F0C-5C47A1DA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9924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62353-8CD9-5871-DC2E-B2EC72166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9BB1A-04E9-E9EA-A15B-B11BFB52F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BAE25-B370-28F9-0E48-C4468A199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E30FA6-C71B-3E5A-8701-436C85A60F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2827D-AFB7-08F9-10AE-385F23D30C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92586D-47AD-E031-64F7-2FDD81F66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37E6E-58DA-BD28-F648-41406C63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97A80-FC36-0400-AFDD-34B4738C0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3618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EF8C2-CED2-955E-EFFF-5833BA93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03B38-ECE1-18D2-3F0D-28E6DC2B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AE072-92C5-A6F3-7D5A-8617BA2FB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0D5F3-21F7-3CCC-3D29-266626784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8917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F9727C-A948-75BB-84C5-03356AF80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E33F38-D176-4CF2-6B80-EC135F9D1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F8934-5DC1-2EBC-9024-3A7EA3731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5407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E664-21EA-776B-0F9A-AC177AED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9DF21-B5ED-C974-396D-93A9F06B5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5A8FD-C688-FFDC-367A-60DFBE2A3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7F71E-B8EF-9B90-5D9C-C04237501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C0FC4-E93B-4826-C4F2-A70149EFE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CCD0F-A0D5-52DD-E1A2-1DF0530F1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6947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5B5D0-8803-8A05-8BAE-915942E1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26895A-B411-FB0A-092F-042F81D804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526E45-8087-2271-C3A4-A2FDEA79B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20D6D-EDC2-7087-D28B-7C6453A5E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2293C-A255-DC39-8068-8EA5C6207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DDEFFE-0473-A8BD-A967-C8A856C3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65635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BD4B3B-D21C-EA8A-CE35-734ED322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FFB83A-9378-445F-35C3-6D33FE95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04484-CFD3-1B14-DEA0-0309D2D87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CD00F2-66D5-4F8E-9A43-F4BDFAEF4916}" type="datetimeFigureOut">
              <a:rPr lang="LID4096" smtClean="0"/>
              <a:t>01/17/2025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62AC7-2291-1126-6DD6-D764293C0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471F7-F04B-2AC8-EAC7-C624545DE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691F30-93CA-43CC-A231-47343D34EDA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9142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4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www.clippard.com/cms/wiki/how-stepper-motors-provide-precision-contro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nk-springer-com.proxy1-bib.sdu.dk/book/10.1007/978-981-16-0804-9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1WnGv-DPexc&amp;t=571s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y cars on a table&#10;&#10;AI-generated content may be incorrect.">
            <a:extLst>
              <a:ext uri="{FF2B5EF4-FFF2-40B4-BE49-F238E27FC236}">
                <a16:creationId xmlns:a16="http://schemas.microsoft.com/office/drawing/2014/main" id="{CF6917C8-3A71-D4E9-F3E0-D6A8729C9B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793" b="498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DAC670-180C-BA09-C915-41FC9FD86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GB" sz="5200" err="1">
                <a:solidFill>
                  <a:srgbClr val="FFFFFF"/>
                </a:solidFill>
              </a:rPr>
              <a:t>Semesterproject</a:t>
            </a:r>
            <a:endParaRPr lang="LID4096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A80C0-B940-8056-E96C-8132DB8D5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GB">
                <a:solidFill>
                  <a:srgbClr val="FFFFFF"/>
                </a:solidFill>
              </a:rPr>
              <a:t>Alex, Karl, Lukas, Magne, Nikolai og Rasmus</a:t>
            </a:r>
            <a:endParaRPr lang="LID4096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44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9202DA-9FDB-C73B-0D70-51C79319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6" y="457201"/>
            <a:ext cx="5814240" cy="15568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Electromagnet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1D735FE8-B07A-B716-82A0-1D3D8BDDEE2E}"/>
              </a:ext>
            </a:extLst>
          </p:cNvPr>
          <p:cNvSpPr txBox="1"/>
          <p:nvPr/>
        </p:nvSpPr>
        <p:spPr>
          <a:xfrm>
            <a:off x="1232851" y="2113062"/>
            <a:ext cx="5814239" cy="48067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/>
              <a:t>Magnetic field strength</a:t>
            </a:r>
            <a:endParaRPr lang="da-DK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Billede 6" descr="Et billede, der indeholder tekst, Font/skrifttype, linje/række, skærmbillede&#10;&#10;Indhold genereret af kunstig intelligens kan være forkert.">
            <a:extLst>
              <a:ext uri="{FF2B5EF4-FFF2-40B4-BE49-F238E27FC236}">
                <a16:creationId xmlns:a16="http://schemas.microsoft.com/office/drawing/2014/main" id="{4E75A891-2C28-0868-1F5C-75E9769EA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25" y="2449037"/>
            <a:ext cx="6085679" cy="77240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6400800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ladsholder til indhold 11" descr="Et billede, der indeholder tekst, diagram, skærmbillede, linje/række&#10;&#10;Indhold genereret af kunstig intelligens kan være forkert.">
            <a:extLst>
              <a:ext uri="{FF2B5EF4-FFF2-40B4-BE49-F238E27FC236}">
                <a16:creationId xmlns:a16="http://schemas.microsoft.com/office/drawing/2014/main" id="{A1233852-0F82-C766-FC79-6CF87F9E7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35450" y="3224233"/>
            <a:ext cx="6267987" cy="3174579"/>
          </a:xfrm>
        </p:spPr>
      </p:pic>
    </p:spTree>
    <p:extLst>
      <p:ext uri="{BB962C8B-B14F-4D97-AF65-F5344CB8AC3E}">
        <p14:creationId xmlns:p14="http://schemas.microsoft.com/office/powerpoint/2010/main" val="1400962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BB5C0C-B7FA-AFB8-8C2D-5E3AC82E6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Pimp my ride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AE9A0309-57A9-526D-3392-D096C03F3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245" y="669363"/>
            <a:ext cx="3290579" cy="55342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/>
              <a:t>3D printet</a:t>
            </a:r>
          </a:p>
          <a:p>
            <a:r>
              <a:rPr lang="en-US" sz="2000"/>
              <a:t>FireMcKing and Humle</a:t>
            </a:r>
          </a:p>
          <a:p>
            <a:r>
              <a:rPr lang="en-US" sz="2000"/>
              <a:t>Crane and LDR functionallity</a:t>
            </a:r>
          </a:p>
          <a:p>
            <a:r>
              <a:rPr lang="en-US" sz="2000"/>
              <a:t>Modelled in autodesk inventor</a:t>
            </a: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15" name="Content Placeholder 14" descr="A red toy car with wheels&#10;&#10;AI-generated content may be incorrect.">
            <a:extLst>
              <a:ext uri="{FF2B5EF4-FFF2-40B4-BE49-F238E27FC236}">
                <a16:creationId xmlns:a16="http://schemas.microsoft.com/office/drawing/2014/main" id="{819058D6-FB72-52F7-294B-01B742E522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407" r="1" b="1"/>
          <a:stretch/>
        </p:blipFill>
        <p:spPr>
          <a:xfrm>
            <a:off x="8467859" y="1353241"/>
            <a:ext cx="2823586" cy="1475883"/>
          </a:xfrm>
          <a:prstGeom prst="rect">
            <a:avLst/>
          </a:prstGeom>
        </p:spPr>
      </p:pic>
      <p:pic>
        <p:nvPicPr>
          <p:cNvPr id="4" name="Content Placeholder 3" descr="A toy cars on a table&#10;&#10;AI-generated content may be incorrect.">
            <a:extLst>
              <a:ext uri="{FF2B5EF4-FFF2-40B4-BE49-F238E27FC236}">
                <a16:creationId xmlns:a16="http://schemas.microsoft.com/office/drawing/2014/main" id="{FC7F469F-D61E-3D0C-4AB1-DB71A5A338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808" r="1" b="7996"/>
          <a:stretch/>
        </p:blipFill>
        <p:spPr>
          <a:xfrm>
            <a:off x="8467859" y="4049538"/>
            <a:ext cx="2823586" cy="147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00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8F1F85-C59D-F9E4-42D7-98339DB54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Competition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C49397-A673-01E5-D798-C26FA4148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245" y="669363"/>
            <a:ext cx="3290579" cy="5534211"/>
          </a:xfrm>
        </p:spPr>
        <p:txBody>
          <a:bodyPr anchor="ctr">
            <a:normAutofit/>
          </a:bodyPr>
          <a:lstStyle/>
          <a:p>
            <a:pPr marL="342900" indent="-342900"/>
            <a:r>
              <a:rPr lang="en-US" sz="2000"/>
              <a:t>Collecting nuts</a:t>
            </a:r>
          </a:p>
          <a:p>
            <a:pPr marL="342900" indent="-342900"/>
            <a:r>
              <a:rPr lang="en-US" sz="2000"/>
              <a:t>Work in action</a:t>
            </a:r>
          </a:p>
          <a:p>
            <a:pPr marL="342900" indent="-342900"/>
            <a:endParaRPr lang="en-US" sz="2000"/>
          </a:p>
          <a:p>
            <a:pPr marL="342900" indent="-342900"/>
            <a:r>
              <a:rPr lang="en-US" sz="2000"/>
              <a:t>Laps driven </a:t>
            </a:r>
          </a:p>
        </p:txBody>
      </p:sp>
      <p:pic>
        <p:nvPicPr>
          <p:cNvPr id="3" name="Picture 2" descr="A group of people standing around a red toy car&#10;&#10;AI-generated content may be incorrect.">
            <a:extLst>
              <a:ext uri="{FF2B5EF4-FFF2-40B4-BE49-F238E27FC236}">
                <a16:creationId xmlns:a16="http://schemas.microsoft.com/office/drawing/2014/main" id="{ED98D46B-BB49-149D-150E-7CC8B5961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357" y="3692769"/>
            <a:ext cx="2337959" cy="31652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0F46C4-69F1-7E17-8E44-F620C430B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635" y="419905"/>
            <a:ext cx="4463300" cy="301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61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304A5E-4D24-2D4A-855A-62EB7FB88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Discussion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33ED425-A363-3291-4E9A-CFE772E90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da-DK" sz="2000" err="1">
                <a:ea typeface="+mn-lt"/>
                <a:cs typeface="+mn-lt"/>
              </a:rPr>
              <a:t>Inaccuracies</a:t>
            </a:r>
            <a:endParaRPr lang="da-DK" sz="2000">
              <a:ea typeface="+mn-lt"/>
              <a:cs typeface="+mn-lt"/>
            </a:endParaRPr>
          </a:p>
          <a:p>
            <a:r>
              <a:rPr lang="da-DK" sz="2000"/>
              <a:t>Navigation</a:t>
            </a:r>
          </a:p>
          <a:p>
            <a:r>
              <a:rPr lang="da-DK" sz="2000" err="1"/>
              <a:t>Crane</a:t>
            </a:r>
            <a:endParaRPr lang="da-DK" sz="2000"/>
          </a:p>
          <a:p>
            <a:endParaRPr lang="da-DK" sz="2000"/>
          </a:p>
          <a:p>
            <a:r>
              <a:rPr lang="da-DK" sz="2000"/>
              <a:t>Op-amp in flip-flop</a:t>
            </a:r>
          </a:p>
          <a:p>
            <a:r>
              <a:rPr lang="da-DK" sz="2000"/>
              <a:t>Sensor placement</a:t>
            </a:r>
          </a:p>
          <a:p>
            <a:endParaRPr lang="da-DK" sz="2000"/>
          </a:p>
          <a:p>
            <a:endParaRPr lang="da-DK" sz="2000"/>
          </a:p>
        </p:txBody>
      </p:sp>
    </p:spTree>
    <p:extLst>
      <p:ext uri="{BB962C8B-B14F-4D97-AF65-F5344CB8AC3E}">
        <p14:creationId xmlns:p14="http://schemas.microsoft.com/office/powerpoint/2010/main" val="2799676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CA9E0C-7786-9362-5C65-ABFD50BC3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E72A05E-C427-B94A-8B08-D6FB9229C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z="2000"/>
              <a:t>Flip-flop</a:t>
            </a:r>
          </a:p>
          <a:p>
            <a:r>
              <a:rPr lang="da-DK" sz="2000"/>
              <a:t>Trial and error</a:t>
            </a:r>
          </a:p>
          <a:p>
            <a:r>
              <a:rPr lang="da-DK" sz="2000"/>
              <a:t>Dead reckockning </a:t>
            </a:r>
          </a:p>
          <a:p>
            <a:r>
              <a:rPr lang="da-DK" sz="2000"/>
              <a:t>Crane</a:t>
            </a:r>
          </a:p>
          <a:p>
            <a:r>
              <a:rPr lang="da-DK" sz="2000"/>
              <a:t>Electromagnet</a:t>
            </a:r>
          </a:p>
        </p:txBody>
      </p:sp>
    </p:spTree>
    <p:extLst>
      <p:ext uri="{BB962C8B-B14F-4D97-AF65-F5344CB8AC3E}">
        <p14:creationId xmlns:p14="http://schemas.microsoft.com/office/powerpoint/2010/main" val="3276664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F4CC9A-A64E-3A37-9B80-B571B7353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Group dynamic</a:t>
            </a:r>
          </a:p>
        </p:txBody>
      </p:sp>
      <p:graphicFrame>
        <p:nvGraphicFramePr>
          <p:cNvPr id="6" name="Pladsholder til indhold 2">
            <a:extLst>
              <a:ext uri="{FF2B5EF4-FFF2-40B4-BE49-F238E27FC236}">
                <a16:creationId xmlns:a16="http://schemas.microsoft.com/office/drawing/2014/main" id="{0A0B0EDB-034A-0AD0-677C-222D3B95C0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478183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6557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022E96-8EE3-C4BD-71A6-B58D1AA596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2854" r="9085" b="4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752762-B850-6170-2DD7-0421479AE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a-DK"/>
              <a:t>Learning </a:t>
            </a:r>
            <a:r>
              <a:rPr lang="da-DK" err="1"/>
              <a:t>outcome</a:t>
            </a:r>
          </a:p>
        </p:txBody>
      </p:sp>
      <p:graphicFrame>
        <p:nvGraphicFramePr>
          <p:cNvPr id="5" name="Pladsholder til indhold 2">
            <a:extLst>
              <a:ext uri="{FF2B5EF4-FFF2-40B4-BE49-F238E27FC236}">
                <a16:creationId xmlns:a16="http://schemas.microsoft.com/office/drawing/2014/main" id="{A10FEA91-8885-AD83-3F43-EFEB32EC0C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22481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8550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6D362-1CA5-C037-1E88-000DB28F9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Introduction and 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64C6B-CAAD-DF05-1C45-24A9FC9DC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1">
                <a:ea typeface="+mn-lt"/>
                <a:cs typeface="+mn-lt"/>
              </a:rPr>
              <a:t>Track Driving:</a:t>
            </a:r>
            <a:r>
              <a:rPr lang="en-US" sz="2000">
                <a:ea typeface="+mn-lt"/>
                <a:cs typeface="+mn-lt"/>
              </a:rPr>
              <a:t> The fastest and/or highest number of laps completed on a predetermined track within a specific time frame. The control of the mobile robot must be autonomous.</a:t>
            </a:r>
            <a:endParaRPr lang="en-US" sz="2000"/>
          </a:p>
          <a:p>
            <a:r>
              <a:rPr lang="en-US" sz="2000" b="1">
                <a:ea typeface="+mn-lt"/>
                <a:cs typeface="+mn-lt"/>
              </a:rPr>
              <a:t>Logistics Management:</a:t>
            </a:r>
            <a:r>
              <a:rPr lang="en-US" sz="2000">
                <a:ea typeface="+mn-lt"/>
                <a:cs typeface="+mn-lt"/>
              </a:rPr>
              <a:t> Collecting the highest number of items within a specific time frame. The control of the mobile robot must be autonomous.</a:t>
            </a:r>
            <a:endParaRPr lang="en-US" sz="2000"/>
          </a:p>
          <a:p>
            <a:r>
              <a:rPr lang="en-US" sz="2000" b="1">
                <a:ea typeface="+mn-lt"/>
                <a:cs typeface="+mn-lt"/>
              </a:rPr>
              <a:t>Pimp My Ride:</a:t>
            </a:r>
            <a:r>
              <a:rPr lang="en-US" sz="2000">
                <a:ea typeface="+mn-lt"/>
                <a:cs typeface="+mn-lt"/>
              </a:rPr>
              <a:t> Decorating your mobile robot with creative, unique, and functional designs, including costumes, lights, and sounds.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6001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47F22ED-3A55-4EDE-A5A8-163D82B09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84EE59-3061-456B-9FB5-98A8E0E74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07B5E-9FB5-4C91-8BE4-6167EB58D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3"/>
            <a:ext cx="6858000" cy="403783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524947-EB09-4DD9-973B-9F75BBCD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26611" y="3576013"/>
            <a:ext cx="2526132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0C8E25-2DD1-45C6-9F04-0F0CBF66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3" y="1396067"/>
            <a:ext cx="6858000" cy="40378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57EA3C-C239-4132-A618-5CBE9F896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8268" y="982780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5D1719-9D85-9E8E-8499-DDC54E8BA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382" y="456345"/>
            <a:ext cx="3111690" cy="3556097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Robotic fundamentals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49D62D4-D163-1D79-0DDC-92A842B6D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06" y="511389"/>
            <a:ext cx="3534770" cy="58484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z="2000"/>
              <a:t>Stepper motor</a:t>
            </a:r>
          </a:p>
          <a:p>
            <a:r>
              <a:rPr lang="da-DK" sz="2000"/>
              <a:t>LDR-sensor</a:t>
            </a:r>
          </a:p>
          <a:p>
            <a:r>
              <a:rPr lang="da-DK" sz="2000"/>
              <a:t>Differential drive</a:t>
            </a:r>
          </a:p>
        </p:txBody>
      </p:sp>
      <p:pic>
        <p:nvPicPr>
          <p:cNvPr id="5" name="Picture 4" descr="A diagram of a diagram of a diagram of a diagram of a diagram of a diagram of a diagram of a diagram of a diagram of a diagram of a diagram of a diagram of a diagram of&#10;&#10;AI-generated content may be incorrect.">
            <a:extLst>
              <a:ext uri="{FF2B5EF4-FFF2-40B4-BE49-F238E27FC236}">
                <a16:creationId xmlns:a16="http://schemas.microsoft.com/office/drawing/2014/main" id="{A89D20CB-AB68-205F-F1F9-FC3566C8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5952" y="4333810"/>
            <a:ext cx="3126781" cy="1711317"/>
          </a:xfrm>
          <a:prstGeom prst="rect">
            <a:avLst/>
          </a:prstGeom>
        </p:spPr>
      </p:pic>
      <p:pic>
        <p:nvPicPr>
          <p:cNvPr id="4" name="Picture 3" descr="Diagram of a magnet with different magnets&#10;&#10;AI-generated content may be incorrect.">
            <a:extLst>
              <a:ext uri="{FF2B5EF4-FFF2-40B4-BE49-F238E27FC236}">
                <a16:creationId xmlns:a16="http://schemas.microsoft.com/office/drawing/2014/main" id="{42935DCC-4F5B-F9F2-042D-7E2422F94C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2721" y="259850"/>
            <a:ext cx="2356415" cy="1971454"/>
          </a:xfrm>
          <a:prstGeom prst="rect">
            <a:avLst/>
          </a:prstGeom>
        </p:spPr>
      </p:pic>
      <p:pic>
        <p:nvPicPr>
          <p:cNvPr id="6" name="Picture 5" descr="A close up of a red object&#10;&#10;AI-generated content may be incorrect.">
            <a:extLst>
              <a:ext uri="{FF2B5EF4-FFF2-40B4-BE49-F238E27FC236}">
                <a16:creationId xmlns:a16="http://schemas.microsoft.com/office/drawing/2014/main" id="{14B0C32D-7903-FB70-0E02-189D217990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5645" y="2583362"/>
            <a:ext cx="4137896" cy="16619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42BF56-89BA-CFB2-BC9B-E4F87866CB4A}"/>
              </a:ext>
            </a:extLst>
          </p:cNvPr>
          <p:cNvSpPr txBox="1"/>
          <p:nvPr/>
        </p:nvSpPr>
        <p:spPr>
          <a:xfrm>
            <a:off x="4359518" y="6267658"/>
            <a:ext cx="6894285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ea typeface="+mn-lt"/>
                <a:cs typeface="+mn-lt"/>
              </a:rPr>
              <a:t>Picture: </a:t>
            </a:r>
            <a:r>
              <a:rPr lang="en-US" sz="1100" err="1">
                <a:ea typeface="+mn-lt"/>
                <a:cs typeface="+mn-lt"/>
              </a:rPr>
              <a:t>Differentialdriver</a:t>
            </a:r>
            <a:r>
              <a:rPr lang="en-US" sz="1100">
                <a:ea typeface="+mn-lt"/>
                <a:cs typeface="+mn-lt"/>
              </a:rPr>
              <a:t>, </a:t>
            </a:r>
            <a:r>
              <a:rPr lang="en-US" sz="1100">
                <a:ea typeface="+mn-lt"/>
                <a:cs typeface="+mn-lt"/>
                <a:hlinkClick r:id="rId6"/>
              </a:rPr>
              <a:t>https://link-springer-com.proxy1-bib.sdu.dk/book/10.1007/978-981-16-0804-9</a:t>
            </a:r>
            <a:endParaRPr lang="en-US"/>
          </a:p>
          <a:p>
            <a:r>
              <a:rPr lang="en-US" sz="1100">
                <a:ea typeface="+mn-lt"/>
                <a:cs typeface="+mn-lt"/>
              </a:rPr>
              <a:t>Picture: Stepper motor, </a:t>
            </a:r>
            <a:r>
              <a:rPr lang="en-US" sz="1100">
                <a:ea typeface="+mn-lt"/>
                <a:cs typeface="+mn-lt"/>
                <a:hlinkClick r:id="rId7"/>
              </a:rPr>
              <a:t>https://www.clippard.com/cms/wiki/how-stepper-motors-provide-precision-control</a:t>
            </a:r>
            <a:r>
              <a:rPr lang="en-US" sz="1100">
                <a:ea typeface="+mn-lt"/>
                <a:cs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161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DF0C2-0260-A93B-5CD9-D62DF00D1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Racecar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15269-A11E-AFB3-D400-39DB6F97E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/>
              <a:t>Goal: Consistently drive around a track as fast as possible.</a:t>
            </a:r>
          </a:p>
          <a:p>
            <a:pPr>
              <a:buFontTx/>
              <a:buChar char="-"/>
            </a:pPr>
            <a:r>
              <a:rPr lang="en-US" sz="2000"/>
              <a:t>Get the highest steps per second while following a black line.</a:t>
            </a:r>
          </a:p>
          <a:p>
            <a:pPr lvl="1">
              <a:buFontTx/>
              <a:buChar char="-"/>
            </a:pPr>
            <a:r>
              <a:rPr lang="en-US" sz="2000"/>
              <a:t>Using synchronous code flow</a:t>
            </a:r>
          </a:p>
          <a:p>
            <a:pPr lvl="1">
              <a:buFontTx/>
              <a:buChar char="-"/>
            </a:pPr>
            <a:r>
              <a:rPr lang="en-US" sz="2000"/>
              <a:t>Lowering delay between steps</a:t>
            </a:r>
          </a:p>
          <a:p>
            <a:pPr lvl="1">
              <a:buFontTx/>
              <a:buChar char="-"/>
            </a:pPr>
            <a:r>
              <a:rPr lang="en-US" sz="2000"/>
              <a:t>Increasing duty cycle for more torque</a:t>
            </a:r>
          </a:p>
          <a:p>
            <a:pPr>
              <a:buFontTx/>
              <a:buChar char="-"/>
            </a:pPr>
            <a:r>
              <a:rPr lang="en-US" sz="2000"/>
              <a:t>Consistently collect data using light dependent resistors.</a:t>
            </a:r>
          </a:p>
          <a:p>
            <a:pPr lvl="1">
              <a:buFontTx/>
              <a:buChar char="-"/>
            </a:pPr>
            <a:r>
              <a:rPr lang="en-US" sz="2000"/>
              <a:t>Comparator</a:t>
            </a:r>
          </a:p>
          <a:p>
            <a:pPr lvl="1">
              <a:buFontTx/>
              <a:buChar char="-"/>
            </a:pPr>
            <a:r>
              <a:rPr lang="en-US" sz="2000"/>
              <a:t>Flip-flop</a:t>
            </a:r>
          </a:p>
          <a:p>
            <a:pPr>
              <a:buFontTx/>
              <a:buChar char="-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703815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9" name="Rectangle 1068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B3C439-ADB7-25E5-B43A-5F40FFAB1F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95153"/>
          <a:stretch/>
        </p:blipFill>
        <p:spPr>
          <a:xfrm flipV="1">
            <a:off x="3982946" y="3289298"/>
            <a:ext cx="8209054" cy="285751"/>
          </a:xfrm>
          <a:prstGeom prst="rect">
            <a:avLst/>
          </a:prstGeom>
        </p:spPr>
      </p:pic>
      <p:pic>
        <p:nvPicPr>
          <p:cNvPr id="1028" name="Picture 4" descr="Åbn billede">
            <a:extLst>
              <a:ext uri="{FF2B5EF4-FFF2-40B4-BE49-F238E27FC236}">
                <a16:creationId xmlns:a16="http://schemas.microsoft.com/office/drawing/2014/main" id="{CDD9B9C6-FE7C-D565-FC89-AA128669B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" t="32456" r="11199" b="35697"/>
          <a:stretch/>
        </p:blipFill>
        <p:spPr bwMode="auto">
          <a:xfrm>
            <a:off x="7769209" y="-376293"/>
            <a:ext cx="4494562" cy="3732503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70" name="Freeform: Shape 1069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71" name="Freeform: Shape 1070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CEE9-3E68-C6EE-F1FA-E1D10E9C24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9940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EFEC66-1C5D-B71E-BA17-C6233A65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949" y="2791374"/>
            <a:ext cx="2807208" cy="1325563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Comparator and flip-flop</a:t>
            </a:r>
          </a:p>
        </p:txBody>
      </p:sp>
      <p:pic>
        <p:nvPicPr>
          <p:cNvPr id="1026" name="Picture 2" descr="Ingen tilgængelig beskrivelse.">
            <a:extLst>
              <a:ext uri="{FF2B5EF4-FFF2-40B4-BE49-F238E27FC236}">
                <a16:creationId xmlns:a16="http://schemas.microsoft.com/office/drawing/2014/main" id="{7BD5B546-E665-3C35-5F04-7621DCB66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2" b="31958"/>
          <a:stretch/>
        </p:blipFill>
        <p:spPr bwMode="auto">
          <a:xfrm>
            <a:off x="7691119" y="3460750"/>
            <a:ext cx="4505453" cy="3394964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iagram of a circuit&#10;&#10;Description automatically generated">
            <a:extLst>
              <a:ext uri="{FF2B5EF4-FFF2-40B4-BE49-F238E27FC236}">
                <a16:creationId xmlns:a16="http://schemas.microsoft.com/office/drawing/2014/main" id="{ECE3D515-8ED6-66E9-6455-D019304311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363" t="-5" r="-23988" b="-33462"/>
          <a:stretch/>
        </p:blipFill>
        <p:spPr>
          <a:xfrm>
            <a:off x="955040" y="3456432"/>
            <a:ext cx="8798560" cy="453948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pic>
        <p:nvPicPr>
          <p:cNvPr id="9" name="Picture 8" descr="A computer screen shot of a circuit diagram&#10;&#10;Description automatically generated">
            <a:extLst>
              <a:ext uri="{FF2B5EF4-FFF2-40B4-BE49-F238E27FC236}">
                <a16:creationId xmlns:a16="http://schemas.microsoft.com/office/drawing/2014/main" id="{F819E662-E401-93FB-5182-9CE715F9FB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34" t="-54121" r="-8072"/>
          <a:stretch/>
        </p:blipFill>
        <p:spPr>
          <a:xfrm>
            <a:off x="2143760" y="-1852246"/>
            <a:ext cx="6774690" cy="5212774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65079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0AE73E-E42B-E63E-127E-185DE4D7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Driving logic</a:t>
            </a:r>
          </a:p>
        </p:txBody>
      </p:sp>
      <p:pic>
        <p:nvPicPr>
          <p:cNvPr id="6" name="Content Placeholder 5" descr="A diagram of a true false&#10;&#10;Description automatically generated">
            <a:extLst>
              <a:ext uri="{FF2B5EF4-FFF2-40B4-BE49-F238E27FC236}">
                <a16:creationId xmlns:a16="http://schemas.microsoft.com/office/drawing/2014/main" id="{4EAFB2F0-B51E-17C4-DBEF-03F0CF270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428" y="1134825"/>
            <a:ext cx="7225748" cy="458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574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9908000-9050-2BC7-91A5-1BA8991BA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Logistics car</a:t>
            </a:r>
          </a:p>
        </p:txBody>
      </p:sp>
      <p:graphicFrame>
        <p:nvGraphicFramePr>
          <p:cNvPr id="93" name="Content Placeholder 59">
            <a:extLst>
              <a:ext uri="{FF2B5EF4-FFF2-40B4-BE49-F238E27FC236}">
                <a16:creationId xmlns:a16="http://schemas.microsoft.com/office/drawing/2014/main" id="{404A8B9F-E8AE-C34E-1D79-A7C0F20CA2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828653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711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85CCF60-79A2-440A-86A2-1A64A59F7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2162BA-EECD-43E0-99D9-C00B1948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60DB805-F71F-46BB-A8CC-74F6D8306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F91054C-3439-420E-88EB-F0A5637EC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A7228E6-CFFE-AE9C-6B31-38B1BE65F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40" y="2759383"/>
            <a:ext cx="2895573" cy="283422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Navigation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DF3A085-0F7B-67FD-93DB-5469A1265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40" y="536028"/>
            <a:ext cx="2895573" cy="17531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9" name="Billede 8" descr="Et billede, der indeholder diagram, tekst, linje/række, Kurve&#10;&#10;Indhold genereret af kunstig intelligens kan være forkert.">
            <a:extLst>
              <a:ext uri="{FF2B5EF4-FFF2-40B4-BE49-F238E27FC236}">
                <a16:creationId xmlns:a16="http://schemas.microsoft.com/office/drawing/2014/main" id="{ABA24285-1994-B003-F948-27FB6E907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852" y="851338"/>
            <a:ext cx="2684783" cy="2503561"/>
          </a:xfrm>
          <a:prstGeom prst="rect">
            <a:avLst/>
          </a:prstGeom>
        </p:spPr>
      </p:pic>
      <p:pic>
        <p:nvPicPr>
          <p:cNvPr id="7" name="Billede 6" descr="Et billede, der indeholder diagram, tekst, Plan, linje/række&#10;&#10;Indhold genereret af kunstig intelligens kan være forkert.">
            <a:extLst>
              <a:ext uri="{FF2B5EF4-FFF2-40B4-BE49-F238E27FC236}">
                <a16:creationId xmlns:a16="http://schemas.microsoft.com/office/drawing/2014/main" id="{2DE9DF56-1DF5-A4AB-A9FD-D0F65A2E1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8768" y="1223736"/>
            <a:ext cx="3044519" cy="2131162"/>
          </a:xfrm>
          <a:prstGeom prst="rect">
            <a:avLst/>
          </a:prstGeom>
        </p:spPr>
      </p:pic>
      <p:pic>
        <p:nvPicPr>
          <p:cNvPr id="11" name="Billede 10" descr="Et billede, der indeholder tekst, Font/skrifttype, linje/række, hvid&#10;&#10;Indhold genereret af kunstig intelligens kan være forkert.">
            <a:extLst>
              <a:ext uri="{FF2B5EF4-FFF2-40B4-BE49-F238E27FC236}">
                <a16:creationId xmlns:a16="http://schemas.microsoft.com/office/drawing/2014/main" id="{468DBB46-09D7-6F63-8A04-C83F91E47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5356" y="3650335"/>
            <a:ext cx="3054733" cy="381841"/>
          </a:xfrm>
          <a:prstGeom prst="rect">
            <a:avLst/>
          </a:prstGeom>
        </p:spPr>
      </p:pic>
      <p:pic>
        <p:nvPicPr>
          <p:cNvPr id="10" name="Billede 9" descr="Et billede, der indeholder tekst, Font/skrifttype, skærmbillede, nummer/tal&#10;&#10;Indhold genereret af kunstig intelligens kan være forkert.">
            <a:extLst>
              <a:ext uri="{FF2B5EF4-FFF2-40B4-BE49-F238E27FC236}">
                <a16:creationId xmlns:a16="http://schemas.microsoft.com/office/drawing/2014/main" id="{2C2B279A-EA14-58C8-97B7-EA2E0FCD7C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0829" y="4296880"/>
            <a:ext cx="6002668" cy="132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36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AB8EA68-0044-0BF0-34AA-E0F6B4821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Crane</a:t>
            </a:r>
          </a:p>
        </p:txBody>
      </p:sp>
      <p:pic>
        <p:nvPicPr>
          <p:cNvPr id="4" name="Content Placeholder 3" descr="A diagram of a system&#10;&#10;AI-generated content may be incorrect.">
            <a:extLst>
              <a:ext uri="{FF2B5EF4-FFF2-40B4-BE49-F238E27FC236}">
                <a16:creationId xmlns:a16="http://schemas.microsoft.com/office/drawing/2014/main" id="{59E997BC-9566-AB52-6E05-974DFD641F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9" r="3332" b="-2"/>
          <a:stretch/>
        </p:blipFill>
        <p:spPr>
          <a:xfrm>
            <a:off x="902553" y="2871612"/>
            <a:ext cx="3238707" cy="2682310"/>
          </a:xfrm>
          <a:prstGeom prst="rect">
            <a:avLst/>
          </a:prstGeom>
        </p:spPr>
      </p:pic>
      <p:pic>
        <p:nvPicPr>
          <p:cNvPr id="7" name="Content Placeholder 6" descr="A diagram of a mechanical device&#10;&#10;AI-generated content may be incorrect.">
            <a:extLst>
              <a:ext uri="{FF2B5EF4-FFF2-40B4-BE49-F238E27FC236}">
                <a16:creationId xmlns:a16="http://schemas.microsoft.com/office/drawing/2014/main" id="{665C0043-E9EE-E6EE-CA57-E550A4500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476646" y="3257349"/>
            <a:ext cx="3238707" cy="1910836"/>
          </a:xfrm>
          <a:prstGeom prst="rect">
            <a:avLst/>
          </a:prstGeom>
        </p:spPr>
      </p:pic>
      <p:pic>
        <p:nvPicPr>
          <p:cNvPr id="8" name="Picture 7" descr="A diagram of a motor driver&#10;&#10;AI-generated content may be incorrect.">
            <a:extLst>
              <a:ext uri="{FF2B5EF4-FFF2-40B4-BE49-F238E27FC236}">
                <a16:creationId xmlns:a16="http://schemas.microsoft.com/office/drawing/2014/main" id="{DA2DF8F5-5913-C8C3-6300-58FC8E04A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0740" y="3289735"/>
            <a:ext cx="3238707" cy="18460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A6A35D-AC4B-9665-FA67-76D415B347FA}"/>
              </a:ext>
            </a:extLst>
          </p:cNvPr>
          <p:cNvSpPr txBox="1"/>
          <p:nvPr/>
        </p:nvSpPr>
        <p:spPr>
          <a:xfrm>
            <a:off x="381000" y="1796142"/>
            <a:ext cx="1141185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/>
              <a:t>Inside the servomotor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Correcting for inaccuracies in navigation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Asynchronous and complete crane functionality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662324E2-D6C5-79FB-32C0-7A0EEC79C200}"/>
              </a:ext>
            </a:extLst>
          </p:cNvPr>
          <p:cNvSpPr txBox="1"/>
          <p:nvPr/>
        </p:nvSpPr>
        <p:spPr>
          <a:xfrm>
            <a:off x="86029" y="6550796"/>
            <a:ext cx="5082881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1100" err="1"/>
              <a:t>Servomotor</a:t>
            </a:r>
            <a:r>
              <a:rPr lang="da-DK" sz="1100"/>
              <a:t> </a:t>
            </a:r>
            <a:r>
              <a:rPr lang="da-DK" sz="1100" err="1"/>
              <a:t>pictures</a:t>
            </a:r>
            <a:r>
              <a:rPr lang="da-DK" sz="1100"/>
              <a:t>: </a:t>
            </a:r>
            <a:r>
              <a:rPr lang="da-DK" sz="1100">
                <a:ea typeface="+mn-lt"/>
                <a:cs typeface="+mn-lt"/>
                <a:hlinkClick r:id="rId6"/>
              </a:rPr>
              <a:t>https://www.youtube.com/watch?v=1WnGv-DPexc&amp;t=571s</a:t>
            </a:r>
            <a:endParaRPr lang="da-DK" sz="1100">
              <a:ea typeface="+mn-lt"/>
              <a:cs typeface="+mn-lt"/>
            </a:endParaRPr>
          </a:p>
          <a:p>
            <a:endParaRPr lang="da-DK" sz="1100"/>
          </a:p>
        </p:txBody>
      </p:sp>
    </p:spTree>
    <p:extLst>
      <p:ext uri="{BB962C8B-B14F-4D97-AF65-F5344CB8AC3E}">
        <p14:creationId xmlns:p14="http://schemas.microsoft.com/office/powerpoint/2010/main" val="2779301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Semesterproject</vt:lpstr>
      <vt:lpstr>Introduction and problem statement</vt:lpstr>
      <vt:lpstr>Robotic fundamentals</vt:lpstr>
      <vt:lpstr>Racecar</vt:lpstr>
      <vt:lpstr>Comparator and flip-flop</vt:lpstr>
      <vt:lpstr>Driving logic</vt:lpstr>
      <vt:lpstr>Logistics car</vt:lpstr>
      <vt:lpstr>Navigation</vt:lpstr>
      <vt:lpstr>Crane</vt:lpstr>
      <vt:lpstr>Electromagnet</vt:lpstr>
      <vt:lpstr>Pimp my ride</vt:lpstr>
      <vt:lpstr>Competition</vt:lpstr>
      <vt:lpstr>Discussion</vt:lpstr>
      <vt:lpstr>Conclusion</vt:lpstr>
      <vt:lpstr>Group dynamic</vt:lpstr>
      <vt:lpstr>Learning outcome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Alexander Bom Kjærbo</dc:creator>
  <cp:revision>1</cp:revision>
  <dcterms:created xsi:type="dcterms:W3CDTF">2025-01-17T07:50:00Z</dcterms:created>
  <dcterms:modified xsi:type="dcterms:W3CDTF">2025-01-17T10:01:12Z</dcterms:modified>
</cp:coreProperties>
</file>

<file path=docProps/thumbnail.jpeg>
</file>